
<file path=[Content_Types].xml><?xml version="1.0" encoding="utf-8"?>
<Types xmlns="http://schemas.openxmlformats.org/package/2006/content-types">
  <Default Extension="xml" ContentType="application/xml"/>
  <Default Extension="jpeg" ContentType="image/jpeg"/>
  <Default Extension="png" ContentType="image/png"/>
  <Default Extension="jpg" ContentType="image/jpeg"/>
  <Default Extension="emf" ContentType="image/x-emf"/>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032" r:id="rId1"/>
  </p:sldMasterIdLst>
  <p:sldIdLst>
    <p:sldId id="256" r:id="rId2"/>
    <p:sldId id="257" r:id="rId3"/>
    <p:sldId id="258" r:id="rId4"/>
    <p:sldId id="259" r:id="rId5"/>
    <p:sldId id="262" r:id="rId6"/>
    <p:sldId id="263" r:id="rId7"/>
    <p:sldId id="260" r:id="rId8"/>
    <p:sldId id="264" r:id="rId9"/>
    <p:sldId id="265" r:id="rId10"/>
    <p:sldId id="267" r:id="rId11"/>
    <p:sldId id="266" r:id="rId12"/>
    <p:sldId id="269" r:id="rId13"/>
    <p:sldId id="270" r:id="rId14"/>
    <p:sldId id="271" r:id="rId15"/>
    <p:sldId id="272" r:id="rId16"/>
    <p:sldId id="273" r:id="rId17"/>
    <p:sldId id="268" r:id="rId18"/>
    <p:sldId id="274" r:id="rId19"/>
  </p:sldIdLst>
  <p:sldSz cx="12192000" cy="6858000"/>
  <p:notesSz cx="6858000" cy="889158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79"/>
    <p:restoredTop sz="94721"/>
  </p:normalViewPr>
  <p:slideViewPr>
    <p:cSldViewPr snapToGrid="0" snapToObjects="1">
      <p:cViewPr varScale="1">
        <p:scale>
          <a:sx n="108" d="100"/>
          <a:sy n="108" d="100"/>
        </p:scale>
        <p:origin x="736" y="200"/>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presProps" Target="presProps.xml"/><Relationship Id="rId21" Type="http://schemas.openxmlformats.org/officeDocument/2006/relationships/viewProps" Target="viewProps.xml"/><Relationship Id="rId22" Type="http://schemas.openxmlformats.org/officeDocument/2006/relationships/theme" Target="theme/theme1.xml"/><Relationship Id="rId23"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diagrams/_rels/data1.xml.rels><?xml version="1.0" encoding="UTF-8" standalone="yes"?>
<Relationships xmlns="http://schemas.openxmlformats.org/package/2006/relationships"><Relationship Id="rId1" Type="http://schemas.openxmlformats.org/officeDocument/2006/relationships/image" Target="../media/image5.emf"/></Relationships>
</file>

<file path=ppt/diagrams/_rels/drawing1.xml.rels><?xml version="1.0" encoding="UTF-8" standalone="yes"?>
<Relationships xmlns="http://schemas.openxmlformats.org/package/2006/relationships"><Relationship Id="rId1" Type="http://schemas.openxmlformats.org/officeDocument/2006/relationships/image" Target="../media/image5.emf"/></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32E2509-D8B4-C14C-888C-9E45CD37D485}" type="doc">
      <dgm:prSet loTypeId="urn:microsoft.com/office/officeart/2005/8/layout/hProcess6" loCatId="" qsTypeId="urn:microsoft.com/office/officeart/2005/8/quickstyle/simple4" qsCatId="simple" csTypeId="urn:microsoft.com/office/officeart/2005/8/colors/accent1_2" csCatId="accent1" phldr="1"/>
      <dgm:spPr/>
    </dgm:pt>
    <dgm:pt modelId="{B771A93D-DDED-AD4E-BD2C-031B62C831A3}">
      <dgm:prSet phldrT="[Text]"/>
      <dgm:spPr/>
      <dgm:t>
        <a:bodyPr/>
        <a:lstStyle/>
        <a:p>
          <a:r>
            <a:rPr lang="en-US" dirty="0" smtClean="0"/>
            <a:t>filling equipment</a:t>
          </a:r>
          <a:endParaRPr lang="en-US" dirty="0"/>
        </a:p>
      </dgm:t>
    </dgm:pt>
    <dgm:pt modelId="{4FA76D41-32B5-AF4F-8A6F-7A226E3D57A2}" type="parTrans" cxnId="{FD614744-02AC-FD44-8CCC-7494FB6738A1}">
      <dgm:prSet/>
      <dgm:spPr/>
      <dgm:t>
        <a:bodyPr/>
        <a:lstStyle/>
        <a:p>
          <a:endParaRPr lang="en-US"/>
        </a:p>
      </dgm:t>
    </dgm:pt>
    <dgm:pt modelId="{FDCC929C-1EB9-304F-B5EA-B06BC21F95B9}" type="sibTrans" cxnId="{FD614744-02AC-FD44-8CCC-7494FB6738A1}">
      <dgm:prSet/>
      <dgm:spPr/>
      <dgm:t>
        <a:bodyPr/>
        <a:lstStyle/>
        <a:p>
          <a:endParaRPr lang="en-US"/>
        </a:p>
      </dgm:t>
    </dgm:pt>
    <dgm:pt modelId="{28987BEB-7DAA-C740-B54B-64E77CC424B7}">
      <dgm:prSet phldrT="[Text]"/>
      <dgm:spPr/>
      <dgm:t>
        <a:bodyPr/>
        <a:lstStyle/>
        <a:p>
          <a:r>
            <a:rPr lang="en-US" dirty="0" smtClean="0"/>
            <a:t>Labeling / Serialization Equipment </a:t>
          </a:r>
          <a:endParaRPr lang="en-US" dirty="0"/>
        </a:p>
      </dgm:t>
    </dgm:pt>
    <dgm:pt modelId="{E710CE58-402B-6847-A9D6-2650D13AD8A5}" type="parTrans" cxnId="{644AEC84-6603-344B-9F5F-1DB31ECBB040}">
      <dgm:prSet/>
      <dgm:spPr/>
      <dgm:t>
        <a:bodyPr/>
        <a:lstStyle/>
        <a:p>
          <a:endParaRPr lang="en-US"/>
        </a:p>
      </dgm:t>
    </dgm:pt>
    <dgm:pt modelId="{402BCB46-1345-9546-B1E9-C3762904CD20}" type="sibTrans" cxnId="{644AEC84-6603-344B-9F5F-1DB31ECBB040}">
      <dgm:prSet/>
      <dgm:spPr/>
      <dgm:t>
        <a:bodyPr/>
        <a:lstStyle/>
        <a:p>
          <a:endParaRPr lang="en-US"/>
        </a:p>
      </dgm:t>
    </dgm:pt>
    <dgm:pt modelId="{AF9D6403-22FF-494D-808A-96EA62B1F6B8}">
      <dgm:prSet phldrT="[Text]"/>
      <dgm:spPr/>
      <dgm:t>
        <a:bodyPr/>
        <a:lstStyle/>
        <a:p>
          <a:r>
            <a:rPr lang="en-US" dirty="0" smtClean="0"/>
            <a:t> packaging Equipment </a:t>
          </a:r>
          <a:endParaRPr lang="en-US" dirty="0"/>
        </a:p>
      </dgm:t>
    </dgm:pt>
    <dgm:pt modelId="{1BECDC25-D8BA-634C-A212-22A92C723609}" type="parTrans" cxnId="{E98A6DDE-F5C5-0A4A-9EC6-06FCE2D4F41F}">
      <dgm:prSet/>
      <dgm:spPr/>
      <dgm:t>
        <a:bodyPr/>
        <a:lstStyle/>
        <a:p>
          <a:endParaRPr lang="en-US"/>
        </a:p>
      </dgm:t>
    </dgm:pt>
    <dgm:pt modelId="{B379646F-BBC6-124F-AFBB-DFD4EAFAA240}" type="sibTrans" cxnId="{E98A6DDE-F5C5-0A4A-9EC6-06FCE2D4F41F}">
      <dgm:prSet/>
      <dgm:spPr/>
      <dgm:t>
        <a:bodyPr/>
        <a:lstStyle/>
        <a:p>
          <a:endParaRPr lang="en-US"/>
        </a:p>
      </dgm:t>
    </dgm:pt>
    <dgm:pt modelId="{A8BEE08F-13DB-BC4D-A253-8F866B21B055}">
      <dgm:prSet phldrT="[Text]"/>
      <dgm:spPr/>
      <dgm:t>
        <a:bodyPr/>
        <a:lstStyle/>
        <a:p>
          <a:r>
            <a:rPr lang="en-US" dirty="0" smtClean="0"/>
            <a:t>palletizer</a:t>
          </a:r>
          <a:endParaRPr lang="en-US" dirty="0"/>
        </a:p>
      </dgm:t>
    </dgm:pt>
    <dgm:pt modelId="{2F10A057-102B-714A-ADDC-EC4AB3587F5F}" type="parTrans" cxnId="{5872E7B9-B1DB-4345-87F1-EE033488325A}">
      <dgm:prSet/>
      <dgm:spPr/>
      <dgm:t>
        <a:bodyPr/>
        <a:lstStyle/>
        <a:p>
          <a:endParaRPr lang="en-US"/>
        </a:p>
      </dgm:t>
    </dgm:pt>
    <dgm:pt modelId="{70308E67-6E9F-BC4D-B4CF-3B7E513C9320}" type="sibTrans" cxnId="{5872E7B9-B1DB-4345-87F1-EE033488325A}">
      <dgm:prSet/>
      <dgm:spPr/>
      <dgm:t>
        <a:bodyPr/>
        <a:lstStyle/>
        <a:p>
          <a:endParaRPr lang="en-US"/>
        </a:p>
      </dgm:t>
    </dgm:pt>
    <dgm:pt modelId="{B3C424A3-7616-2942-A2BC-98FDD7854490}">
      <dgm:prSet custT="1"/>
      <dgm:spPr/>
      <dgm:t>
        <a:bodyPr/>
        <a:lstStyle/>
        <a:p>
          <a:endParaRPr lang="en-US" sz="1100" dirty="0"/>
        </a:p>
      </dgm:t>
    </dgm:pt>
    <dgm:pt modelId="{88EF100F-4C4D-BC48-B47D-33EE9D6ED273}" type="parTrans" cxnId="{93187A78-8F43-1145-BCBB-8A496F37514C}">
      <dgm:prSet/>
      <dgm:spPr/>
      <dgm:t>
        <a:bodyPr/>
        <a:lstStyle/>
        <a:p>
          <a:endParaRPr lang="en-US"/>
        </a:p>
      </dgm:t>
    </dgm:pt>
    <dgm:pt modelId="{CEE12D0B-7892-E84D-9255-F94EDF2BD836}" type="sibTrans" cxnId="{93187A78-8F43-1145-BCBB-8A496F37514C}">
      <dgm:prSet/>
      <dgm:spPr/>
      <dgm:t>
        <a:bodyPr/>
        <a:lstStyle/>
        <a:p>
          <a:endParaRPr lang="en-US"/>
        </a:p>
      </dgm:t>
    </dgm:pt>
    <dgm:pt modelId="{C0B89C7D-6B72-8B40-A9FC-E8BB6759B57A}">
      <dgm:prSet/>
      <dgm:spPr/>
      <dgm:t>
        <a:bodyPr/>
        <a:lstStyle/>
        <a:p>
          <a:endParaRPr lang="en-US" sz="1200" dirty="0"/>
        </a:p>
      </dgm:t>
    </dgm:pt>
    <dgm:pt modelId="{1F4C5F15-A459-0D41-89F7-5A5CE01803F2}" type="parTrans" cxnId="{753D3131-992A-314F-A515-911C89D54A08}">
      <dgm:prSet/>
      <dgm:spPr/>
      <dgm:t>
        <a:bodyPr/>
        <a:lstStyle/>
        <a:p>
          <a:endParaRPr lang="en-US"/>
        </a:p>
      </dgm:t>
    </dgm:pt>
    <dgm:pt modelId="{ED2E0CB9-A0FF-194E-A3A3-6C56A7849164}" type="sibTrans" cxnId="{753D3131-992A-314F-A515-911C89D54A08}">
      <dgm:prSet/>
      <dgm:spPr/>
      <dgm:t>
        <a:bodyPr/>
        <a:lstStyle/>
        <a:p>
          <a:endParaRPr lang="en-US"/>
        </a:p>
      </dgm:t>
    </dgm:pt>
    <dgm:pt modelId="{4F8F112C-85C8-4349-A82F-B2ED44AB160B}">
      <dgm:prSet custT="1"/>
      <dgm:spPr/>
      <dgm:t>
        <a:bodyPr/>
        <a:lstStyle/>
        <a:p>
          <a:r>
            <a:rPr lang="en-US" sz="1400" dirty="0" smtClean="0"/>
            <a:t>Putting goods – tablet, liquid, powder, item etc. into unit container – box, bottle </a:t>
          </a:r>
          <a:r>
            <a:rPr lang="en-US" sz="1400" dirty="0" err="1" smtClean="0"/>
            <a:t>etc</a:t>
          </a:r>
          <a:r>
            <a:rPr lang="en-US" sz="1400" dirty="0" smtClean="0"/>
            <a:t> </a:t>
          </a:r>
          <a:endParaRPr lang="en-US" sz="1400" dirty="0"/>
        </a:p>
      </dgm:t>
    </dgm:pt>
    <dgm:pt modelId="{204F9DFE-51F5-1944-B95D-065CDC689D39}" type="parTrans" cxnId="{D697121D-75E6-A84D-9942-1FEB489F43B4}">
      <dgm:prSet/>
      <dgm:spPr/>
      <dgm:t>
        <a:bodyPr/>
        <a:lstStyle/>
        <a:p>
          <a:endParaRPr lang="en-US"/>
        </a:p>
      </dgm:t>
    </dgm:pt>
    <dgm:pt modelId="{CB27101D-3F00-614D-9269-338D746F38F3}" type="sibTrans" cxnId="{D697121D-75E6-A84D-9942-1FEB489F43B4}">
      <dgm:prSet/>
      <dgm:spPr/>
      <dgm:t>
        <a:bodyPr/>
        <a:lstStyle/>
        <a:p>
          <a:endParaRPr lang="en-US"/>
        </a:p>
      </dgm:t>
    </dgm:pt>
    <dgm:pt modelId="{47B9EBBD-4E1A-1842-847E-4F77AB1D4BD1}">
      <dgm:prSet custT="1"/>
      <dgm:spPr/>
      <dgm:t>
        <a:bodyPr/>
        <a:lstStyle/>
        <a:p>
          <a:r>
            <a:rPr lang="en-US" sz="1400" dirty="0" smtClean="0"/>
            <a:t>Label or serialize unit container </a:t>
          </a:r>
          <a:endParaRPr lang="en-US" sz="1400" dirty="0"/>
        </a:p>
      </dgm:t>
    </dgm:pt>
    <dgm:pt modelId="{F7D1EE8A-7C2F-1C49-9FF7-538A3966780F}" type="parTrans" cxnId="{02BF0CDE-74AF-BC45-B99C-178D7E219E43}">
      <dgm:prSet/>
      <dgm:spPr/>
      <dgm:t>
        <a:bodyPr/>
        <a:lstStyle/>
        <a:p>
          <a:endParaRPr lang="en-US"/>
        </a:p>
      </dgm:t>
    </dgm:pt>
    <dgm:pt modelId="{E994C54C-647D-2545-B84C-34374E58AC3F}" type="sibTrans" cxnId="{02BF0CDE-74AF-BC45-B99C-178D7E219E43}">
      <dgm:prSet/>
      <dgm:spPr/>
      <dgm:t>
        <a:bodyPr/>
        <a:lstStyle/>
        <a:p>
          <a:endParaRPr lang="en-US"/>
        </a:p>
      </dgm:t>
    </dgm:pt>
    <dgm:pt modelId="{56EDF822-B142-2341-8B4B-2C2BBB61CB4F}">
      <dgm:prSet custT="1"/>
      <dgm:spPr/>
      <dgm:t>
        <a:bodyPr/>
        <a:lstStyle/>
        <a:p>
          <a:r>
            <a:rPr lang="en-US" sz="1400" dirty="0" err="1" smtClean="0"/>
            <a:t>Palletization</a:t>
          </a:r>
          <a:r>
            <a:rPr lang="en-US" sz="1400" dirty="0" smtClean="0"/>
            <a:t> for storage and transportation </a:t>
          </a:r>
          <a:endParaRPr lang="en-US" sz="1400" dirty="0"/>
        </a:p>
      </dgm:t>
    </dgm:pt>
    <dgm:pt modelId="{37DE02D7-A4A6-0643-86C5-08CB2C3317E6}" type="parTrans" cxnId="{FE3C110D-E696-2740-A2A9-0219EA05747F}">
      <dgm:prSet/>
      <dgm:spPr/>
      <dgm:t>
        <a:bodyPr/>
        <a:lstStyle/>
        <a:p>
          <a:endParaRPr lang="en-US"/>
        </a:p>
      </dgm:t>
    </dgm:pt>
    <dgm:pt modelId="{0809E824-1B58-004D-A9D2-FCD549369D71}" type="sibTrans" cxnId="{FE3C110D-E696-2740-A2A9-0219EA05747F}">
      <dgm:prSet/>
      <dgm:spPr/>
      <dgm:t>
        <a:bodyPr/>
        <a:lstStyle/>
        <a:p>
          <a:endParaRPr lang="en-US"/>
        </a:p>
      </dgm:t>
    </dgm:pt>
    <dgm:pt modelId="{C0796195-F436-E542-90DA-A53C6ED26E71}">
      <dgm:prSet custT="1"/>
      <dgm:spPr>
        <a:blipFill rotWithShape="0">
          <a:blip xmlns:r="http://schemas.openxmlformats.org/officeDocument/2006/relationships" r:embed="rId1"/>
          <a:stretch>
            <a:fillRect/>
          </a:stretch>
        </a:blipFill>
      </dgm:spPr>
      <dgm:t>
        <a:bodyPr/>
        <a:lstStyle/>
        <a:p>
          <a:r>
            <a:rPr lang="en-US" sz="1400" dirty="0" smtClean="0"/>
            <a:t>Putting unit container into bigger container – could be several levels </a:t>
          </a:r>
          <a:endParaRPr lang="en-US" sz="1400" dirty="0"/>
        </a:p>
      </dgm:t>
    </dgm:pt>
    <dgm:pt modelId="{9CA729BD-3A1C-8D43-B49D-F95C5F701D8C}" type="parTrans" cxnId="{85ACD656-A327-B04B-B6E3-714AE105CD54}">
      <dgm:prSet/>
      <dgm:spPr/>
      <dgm:t>
        <a:bodyPr/>
        <a:lstStyle/>
        <a:p>
          <a:endParaRPr lang="en-US"/>
        </a:p>
      </dgm:t>
    </dgm:pt>
    <dgm:pt modelId="{486CB165-FBC8-464A-8F99-CDFB90C61F34}" type="sibTrans" cxnId="{85ACD656-A327-B04B-B6E3-714AE105CD54}">
      <dgm:prSet/>
      <dgm:spPr/>
      <dgm:t>
        <a:bodyPr/>
        <a:lstStyle/>
        <a:p>
          <a:endParaRPr lang="en-US"/>
        </a:p>
      </dgm:t>
    </dgm:pt>
    <dgm:pt modelId="{F9C606B2-2579-774A-A786-2E1024123B50}" type="pres">
      <dgm:prSet presAssocID="{132E2509-D8B4-C14C-888C-9E45CD37D485}" presName="theList" presStyleCnt="0">
        <dgm:presLayoutVars>
          <dgm:dir/>
          <dgm:animLvl val="lvl"/>
          <dgm:resizeHandles val="exact"/>
        </dgm:presLayoutVars>
      </dgm:prSet>
      <dgm:spPr/>
    </dgm:pt>
    <dgm:pt modelId="{9859820B-263E-5047-9E2E-078EE4518D11}" type="pres">
      <dgm:prSet presAssocID="{B771A93D-DDED-AD4E-BD2C-031B62C831A3}" presName="compNode" presStyleCnt="0"/>
      <dgm:spPr/>
    </dgm:pt>
    <dgm:pt modelId="{037C9DD0-54A1-254F-8E00-9EEEC9C2B282}" type="pres">
      <dgm:prSet presAssocID="{B771A93D-DDED-AD4E-BD2C-031B62C831A3}" presName="noGeometry" presStyleCnt="0"/>
      <dgm:spPr/>
    </dgm:pt>
    <dgm:pt modelId="{0BBFA260-F1E4-D645-8053-41AF10D49B73}" type="pres">
      <dgm:prSet presAssocID="{B771A93D-DDED-AD4E-BD2C-031B62C831A3}" presName="childTextVisible" presStyleLbl="bgAccFollowNode1" presStyleIdx="0" presStyleCnt="4" custScaleX="113626" custScaleY="119174">
        <dgm:presLayoutVars>
          <dgm:bulletEnabled val="1"/>
        </dgm:presLayoutVars>
      </dgm:prSet>
      <dgm:spPr/>
      <dgm:t>
        <a:bodyPr/>
        <a:lstStyle/>
        <a:p>
          <a:endParaRPr lang="en-US"/>
        </a:p>
      </dgm:t>
    </dgm:pt>
    <dgm:pt modelId="{BF6B11D3-4FB0-384F-82AD-D8FD6323C1C2}" type="pres">
      <dgm:prSet presAssocID="{B771A93D-DDED-AD4E-BD2C-031B62C831A3}" presName="childTextHidden" presStyleLbl="bgAccFollowNode1" presStyleIdx="0" presStyleCnt="4"/>
      <dgm:spPr/>
      <dgm:t>
        <a:bodyPr/>
        <a:lstStyle/>
        <a:p>
          <a:endParaRPr lang="en-US"/>
        </a:p>
      </dgm:t>
    </dgm:pt>
    <dgm:pt modelId="{0DFB690C-4066-424F-8110-12D497797429}" type="pres">
      <dgm:prSet presAssocID="{B771A93D-DDED-AD4E-BD2C-031B62C831A3}" presName="parentText" presStyleLbl="node1" presStyleIdx="0" presStyleCnt="4">
        <dgm:presLayoutVars>
          <dgm:chMax val="1"/>
          <dgm:bulletEnabled val="1"/>
        </dgm:presLayoutVars>
      </dgm:prSet>
      <dgm:spPr/>
      <dgm:t>
        <a:bodyPr/>
        <a:lstStyle/>
        <a:p>
          <a:endParaRPr lang="en-US"/>
        </a:p>
      </dgm:t>
    </dgm:pt>
    <dgm:pt modelId="{B0B707E0-4756-EF4A-A84F-7CA4FF6D0379}" type="pres">
      <dgm:prSet presAssocID="{B771A93D-DDED-AD4E-BD2C-031B62C831A3}" presName="aSpace" presStyleCnt="0"/>
      <dgm:spPr/>
    </dgm:pt>
    <dgm:pt modelId="{FFBF2CFD-B529-A549-9B15-58D7E8C08EB3}" type="pres">
      <dgm:prSet presAssocID="{28987BEB-7DAA-C740-B54B-64E77CC424B7}" presName="compNode" presStyleCnt="0"/>
      <dgm:spPr/>
    </dgm:pt>
    <dgm:pt modelId="{4F3F3F12-182A-D543-9732-DA57409DF370}" type="pres">
      <dgm:prSet presAssocID="{28987BEB-7DAA-C740-B54B-64E77CC424B7}" presName="noGeometry" presStyleCnt="0"/>
      <dgm:spPr/>
    </dgm:pt>
    <dgm:pt modelId="{525171E4-F8FF-F84E-8BB8-76E984BE8B3D}" type="pres">
      <dgm:prSet presAssocID="{28987BEB-7DAA-C740-B54B-64E77CC424B7}" presName="childTextVisible" presStyleLbl="bgAccFollowNode1" presStyleIdx="1" presStyleCnt="4" custLinFactNeighborX="2589" custLinFactNeighborY="2221">
        <dgm:presLayoutVars>
          <dgm:bulletEnabled val="1"/>
        </dgm:presLayoutVars>
      </dgm:prSet>
      <dgm:spPr/>
      <dgm:t>
        <a:bodyPr/>
        <a:lstStyle/>
        <a:p>
          <a:endParaRPr lang="en-US"/>
        </a:p>
      </dgm:t>
    </dgm:pt>
    <dgm:pt modelId="{AA820F56-09E8-6C4A-B090-ECA4D9AE9913}" type="pres">
      <dgm:prSet presAssocID="{28987BEB-7DAA-C740-B54B-64E77CC424B7}" presName="childTextHidden" presStyleLbl="bgAccFollowNode1" presStyleIdx="1" presStyleCnt="4"/>
      <dgm:spPr/>
      <dgm:t>
        <a:bodyPr/>
        <a:lstStyle/>
        <a:p>
          <a:endParaRPr lang="en-US"/>
        </a:p>
      </dgm:t>
    </dgm:pt>
    <dgm:pt modelId="{A621021C-CEB1-FA42-A6E7-F431BCDA5A64}" type="pres">
      <dgm:prSet presAssocID="{28987BEB-7DAA-C740-B54B-64E77CC424B7}" presName="parentText" presStyleLbl="node1" presStyleIdx="1" presStyleCnt="4">
        <dgm:presLayoutVars>
          <dgm:chMax val="1"/>
          <dgm:bulletEnabled val="1"/>
        </dgm:presLayoutVars>
      </dgm:prSet>
      <dgm:spPr/>
      <dgm:t>
        <a:bodyPr/>
        <a:lstStyle/>
        <a:p>
          <a:endParaRPr lang="en-US"/>
        </a:p>
      </dgm:t>
    </dgm:pt>
    <dgm:pt modelId="{43B3C302-2A38-4A45-B7CE-EE7CC5F0DCCA}" type="pres">
      <dgm:prSet presAssocID="{28987BEB-7DAA-C740-B54B-64E77CC424B7}" presName="aSpace" presStyleCnt="0"/>
      <dgm:spPr/>
    </dgm:pt>
    <dgm:pt modelId="{ADDD493C-EFAE-3443-968C-1833E1D4FFFC}" type="pres">
      <dgm:prSet presAssocID="{AF9D6403-22FF-494D-808A-96EA62B1F6B8}" presName="compNode" presStyleCnt="0"/>
      <dgm:spPr/>
    </dgm:pt>
    <dgm:pt modelId="{D3415920-D3BC-104F-B87F-8B5D1CC33632}" type="pres">
      <dgm:prSet presAssocID="{AF9D6403-22FF-494D-808A-96EA62B1F6B8}" presName="noGeometry" presStyleCnt="0"/>
      <dgm:spPr/>
    </dgm:pt>
    <dgm:pt modelId="{9BEB2CC9-80DB-B546-BD00-EBF630FF92EA}" type="pres">
      <dgm:prSet presAssocID="{AF9D6403-22FF-494D-808A-96EA62B1F6B8}" presName="childTextVisible" presStyleLbl="bgAccFollowNode1" presStyleIdx="2" presStyleCnt="4">
        <dgm:presLayoutVars>
          <dgm:bulletEnabled val="1"/>
        </dgm:presLayoutVars>
      </dgm:prSet>
      <dgm:spPr/>
      <dgm:t>
        <a:bodyPr/>
        <a:lstStyle/>
        <a:p>
          <a:endParaRPr lang="en-US"/>
        </a:p>
      </dgm:t>
    </dgm:pt>
    <dgm:pt modelId="{3AD51402-3D1D-2B4D-BAFE-828B77464D9D}" type="pres">
      <dgm:prSet presAssocID="{AF9D6403-22FF-494D-808A-96EA62B1F6B8}" presName="childTextHidden" presStyleLbl="bgAccFollowNode1" presStyleIdx="2" presStyleCnt="4"/>
      <dgm:spPr/>
      <dgm:t>
        <a:bodyPr/>
        <a:lstStyle/>
        <a:p>
          <a:endParaRPr lang="en-US"/>
        </a:p>
      </dgm:t>
    </dgm:pt>
    <dgm:pt modelId="{3475901A-4676-7849-A07D-58ACAFCB2DB0}" type="pres">
      <dgm:prSet presAssocID="{AF9D6403-22FF-494D-808A-96EA62B1F6B8}" presName="parentText" presStyleLbl="node1" presStyleIdx="2" presStyleCnt="4">
        <dgm:presLayoutVars>
          <dgm:chMax val="1"/>
          <dgm:bulletEnabled val="1"/>
        </dgm:presLayoutVars>
      </dgm:prSet>
      <dgm:spPr/>
      <dgm:t>
        <a:bodyPr/>
        <a:lstStyle/>
        <a:p>
          <a:endParaRPr lang="en-US"/>
        </a:p>
      </dgm:t>
    </dgm:pt>
    <dgm:pt modelId="{0102B912-4C3C-CE44-A3FC-AD2613E24A7E}" type="pres">
      <dgm:prSet presAssocID="{AF9D6403-22FF-494D-808A-96EA62B1F6B8}" presName="aSpace" presStyleCnt="0"/>
      <dgm:spPr/>
    </dgm:pt>
    <dgm:pt modelId="{71998311-A317-5F42-9BC1-763FA7ED2C0A}" type="pres">
      <dgm:prSet presAssocID="{A8BEE08F-13DB-BC4D-A253-8F866B21B055}" presName="compNode" presStyleCnt="0"/>
      <dgm:spPr/>
    </dgm:pt>
    <dgm:pt modelId="{88E10F9A-9ABA-E64F-A90B-8191BEF08FDB}" type="pres">
      <dgm:prSet presAssocID="{A8BEE08F-13DB-BC4D-A253-8F866B21B055}" presName="noGeometry" presStyleCnt="0"/>
      <dgm:spPr/>
    </dgm:pt>
    <dgm:pt modelId="{14C1BF8E-7E11-C64A-BEF4-726926F2F61B}" type="pres">
      <dgm:prSet presAssocID="{A8BEE08F-13DB-BC4D-A253-8F866B21B055}" presName="childTextVisible" presStyleLbl="bgAccFollowNode1" presStyleIdx="3" presStyleCnt="4">
        <dgm:presLayoutVars>
          <dgm:bulletEnabled val="1"/>
        </dgm:presLayoutVars>
      </dgm:prSet>
      <dgm:spPr/>
      <dgm:t>
        <a:bodyPr/>
        <a:lstStyle/>
        <a:p>
          <a:endParaRPr lang="en-US"/>
        </a:p>
      </dgm:t>
    </dgm:pt>
    <dgm:pt modelId="{6C6F0FF6-60B2-A545-AD02-01895EA87592}" type="pres">
      <dgm:prSet presAssocID="{A8BEE08F-13DB-BC4D-A253-8F866B21B055}" presName="childTextHidden" presStyleLbl="bgAccFollowNode1" presStyleIdx="3" presStyleCnt="4"/>
      <dgm:spPr/>
      <dgm:t>
        <a:bodyPr/>
        <a:lstStyle/>
        <a:p>
          <a:endParaRPr lang="en-US"/>
        </a:p>
      </dgm:t>
    </dgm:pt>
    <dgm:pt modelId="{2A53A1C7-D4F1-9F4E-9D08-E14C487B011F}" type="pres">
      <dgm:prSet presAssocID="{A8BEE08F-13DB-BC4D-A253-8F866B21B055}" presName="parentText" presStyleLbl="node1" presStyleIdx="3" presStyleCnt="4">
        <dgm:presLayoutVars>
          <dgm:chMax val="1"/>
          <dgm:bulletEnabled val="1"/>
        </dgm:presLayoutVars>
      </dgm:prSet>
      <dgm:spPr/>
      <dgm:t>
        <a:bodyPr/>
        <a:lstStyle/>
        <a:p>
          <a:endParaRPr lang="en-US"/>
        </a:p>
      </dgm:t>
    </dgm:pt>
  </dgm:ptLst>
  <dgm:cxnLst>
    <dgm:cxn modelId="{C76A5D79-9814-9840-A0DC-54EBC51D2492}" type="presOf" srcId="{4F8F112C-85C8-4349-A82F-B2ED44AB160B}" destId="{0BBFA260-F1E4-D645-8053-41AF10D49B73}" srcOrd="0" destOrd="1" presId="urn:microsoft.com/office/officeart/2005/8/layout/hProcess6"/>
    <dgm:cxn modelId="{B654B599-6883-5F41-BFCC-E9C900E6A577}" type="presOf" srcId="{B3C424A3-7616-2942-A2BC-98FDD7854490}" destId="{BF6B11D3-4FB0-384F-82AD-D8FD6323C1C2}" srcOrd="1" destOrd="0" presId="urn:microsoft.com/office/officeart/2005/8/layout/hProcess6"/>
    <dgm:cxn modelId="{73606039-F975-7849-9B14-4F7FED91B129}" type="presOf" srcId="{B771A93D-DDED-AD4E-BD2C-031B62C831A3}" destId="{0DFB690C-4066-424F-8110-12D497797429}" srcOrd="0" destOrd="0" presId="urn:microsoft.com/office/officeart/2005/8/layout/hProcess6"/>
    <dgm:cxn modelId="{AD479038-46C7-3F41-8E7F-273F5BE8632D}" type="presOf" srcId="{C0B89C7D-6B72-8B40-A9FC-E8BB6759B57A}" destId="{525171E4-F8FF-F84E-8BB8-76E984BE8B3D}" srcOrd="0" destOrd="0" presId="urn:microsoft.com/office/officeart/2005/8/layout/hProcess6"/>
    <dgm:cxn modelId="{02BF0CDE-74AF-BC45-B99C-178D7E219E43}" srcId="{28987BEB-7DAA-C740-B54B-64E77CC424B7}" destId="{47B9EBBD-4E1A-1842-847E-4F77AB1D4BD1}" srcOrd="1" destOrd="0" parTransId="{F7D1EE8A-7C2F-1C49-9FF7-538A3966780F}" sibTransId="{E994C54C-647D-2545-B84C-34374E58AC3F}"/>
    <dgm:cxn modelId="{C1102C35-04A5-1948-91C5-3F04D18323B4}" type="presOf" srcId="{56EDF822-B142-2341-8B4B-2C2BBB61CB4F}" destId="{6C6F0FF6-60B2-A545-AD02-01895EA87592}" srcOrd="1" destOrd="0" presId="urn:microsoft.com/office/officeart/2005/8/layout/hProcess6"/>
    <dgm:cxn modelId="{CE100344-0563-1A49-844D-AB0A3E37FD4F}" type="presOf" srcId="{47B9EBBD-4E1A-1842-847E-4F77AB1D4BD1}" destId="{525171E4-F8FF-F84E-8BB8-76E984BE8B3D}" srcOrd="0" destOrd="1" presId="urn:microsoft.com/office/officeart/2005/8/layout/hProcess6"/>
    <dgm:cxn modelId="{5872E7B9-B1DB-4345-87F1-EE033488325A}" srcId="{132E2509-D8B4-C14C-888C-9E45CD37D485}" destId="{A8BEE08F-13DB-BC4D-A253-8F866B21B055}" srcOrd="3" destOrd="0" parTransId="{2F10A057-102B-714A-ADDC-EC4AB3587F5F}" sibTransId="{70308E67-6E9F-BC4D-B4CF-3B7E513C9320}"/>
    <dgm:cxn modelId="{A6FFA000-08AB-FB4A-9219-CC0A9D2872FF}" type="presOf" srcId="{C0796195-F436-E542-90DA-A53C6ED26E71}" destId="{9BEB2CC9-80DB-B546-BD00-EBF630FF92EA}" srcOrd="0" destOrd="0" presId="urn:microsoft.com/office/officeart/2005/8/layout/hProcess6"/>
    <dgm:cxn modelId="{E98A6DDE-F5C5-0A4A-9EC6-06FCE2D4F41F}" srcId="{132E2509-D8B4-C14C-888C-9E45CD37D485}" destId="{AF9D6403-22FF-494D-808A-96EA62B1F6B8}" srcOrd="2" destOrd="0" parTransId="{1BECDC25-D8BA-634C-A212-22A92C723609}" sibTransId="{B379646F-BBC6-124F-AFBB-DFD4EAFAA240}"/>
    <dgm:cxn modelId="{FD614744-02AC-FD44-8CCC-7494FB6738A1}" srcId="{132E2509-D8B4-C14C-888C-9E45CD37D485}" destId="{B771A93D-DDED-AD4E-BD2C-031B62C831A3}" srcOrd="0" destOrd="0" parTransId="{4FA76D41-32B5-AF4F-8A6F-7A226E3D57A2}" sibTransId="{FDCC929C-1EB9-304F-B5EA-B06BC21F95B9}"/>
    <dgm:cxn modelId="{FE3C110D-E696-2740-A2A9-0219EA05747F}" srcId="{A8BEE08F-13DB-BC4D-A253-8F866B21B055}" destId="{56EDF822-B142-2341-8B4B-2C2BBB61CB4F}" srcOrd="0" destOrd="0" parTransId="{37DE02D7-A4A6-0643-86C5-08CB2C3317E6}" sibTransId="{0809E824-1B58-004D-A9D2-FCD549369D71}"/>
    <dgm:cxn modelId="{753D3131-992A-314F-A515-911C89D54A08}" srcId="{28987BEB-7DAA-C740-B54B-64E77CC424B7}" destId="{C0B89C7D-6B72-8B40-A9FC-E8BB6759B57A}" srcOrd="0" destOrd="0" parTransId="{1F4C5F15-A459-0D41-89F7-5A5CE01803F2}" sibTransId="{ED2E0CB9-A0FF-194E-A3A3-6C56A7849164}"/>
    <dgm:cxn modelId="{93187A78-8F43-1145-BCBB-8A496F37514C}" srcId="{B771A93D-DDED-AD4E-BD2C-031B62C831A3}" destId="{B3C424A3-7616-2942-A2BC-98FDD7854490}" srcOrd="0" destOrd="0" parTransId="{88EF100F-4C4D-BC48-B47D-33EE9D6ED273}" sibTransId="{CEE12D0B-7892-E84D-9255-F94EDF2BD836}"/>
    <dgm:cxn modelId="{0F02D53F-E746-4D42-9F9F-CE0438505B0C}" type="presOf" srcId="{56EDF822-B142-2341-8B4B-2C2BBB61CB4F}" destId="{14C1BF8E-7E11-C64A-BEF4-726926F2F61B}" srcOrd="0" destOrd="0" presId="urn:microsoft.com/office/officeart/2005/8/layout/hProcess6"/>
    <dgm:cxn modelId="{B84B3D93-7CDE-514D-99B2-9F7F498167BF}" type="presOf" srcId="{132E2509-D8B4-C14C-888C-9E45CD37D485}" destId="{F9C606B2-2579-774A-A786-2E1024123B50}" srcOrd="0" destOrd="0" presId="urn:microsoft.com/office/officeart/2005/8/layout/hProcess6"/>
    <dgm:cxn modelId="{BD076F75-0364-E340-8E57-DA2138E196A6}" type="presOf" srcId="{C0B89C7D-6B72-8B40-A9FC-E8BB6759B57A}" destId="{AA820F56-09E8-6C4A-B090-ECA4D9AE9913}" srcOrd="1" destOrd="0" presId="urn:microsoft.com/office/officeart/2005/8/layout/hProcess6"/>
    <dgm:cxn modelId="{8FFC2985-7257-2E46-8A15-621AC3BF5BE7}" type="presOf" srcId="{AF9D6403-22FF-494D-808A-96EA62B1F6B8}" destId="{3475901A-4676-7849-A07D-58ACAFCB2DB0}" srcOrd="0" destOrd="0" presId="urn:microsoft.com/office/officeart/2005/8/layout/hProcess6"/>
    <dgm:cxn modelId="{D697121D-75E6-A84D-9942-1FEB489F43B4}" srcId="{B771A93D-DDED-AD4E-BD2C-031B62C831A3}" destId="{4F8F112C-85C8-4349-A82F-B2ED44AB160B}" srcOrd="1" destOrd="0" parTransId="{204F9DFE-51F5-1944-B95D-065CDC689D39}" sibTransId="{CB27101D-3F00-614D-9269-338D746F38F3}"/>
    <dgm:cxn modelId="{C17F32CF-1FB7-FE4E-ABA6-900435B1E2B4}" type="presOf" srcId="{4F8F112C-85C8-4349-A82F-B2ED44AB160B}" destId="{BF6B11D3-4FB0-384F-82AD-D8FD6323C1C2}" srcOrd="1" destOrd="1" presId="urn:microsoft.com/office/officeart/2005/8/layout/hProcess6"/>
    <dgm:cxn modelId="{52F554CB-4C9B-2A44-B47D-ED61ED706C3B}" type="presOf" srcId="{B3C424A3-7616-2942-A2BC-98FDD7854490}" destId="{0BBFA260-F1E4-D645-8053-41AF10D49B73}" srcOrd="0" destOrd="0" presId="urn:microsoft.com/office/officeart/2005/8/layout/hProcess6"/>
    <dgm:cxn modelId="{EE30FB15-3B72-D840-BC8F-39A665C2412F}" type="presOf" srcId="{28987BEB-7DAA-C740-B54B-64E77CC424B7}" destId="{A621021C-CEB1-FA42-A6E7-F431BCDA5A64}" srcOrd="0" destOrd="0" presId="urn:microsoft.com/office/officeart/2005/8/layout/hProcess6"/>
    <dgm:cxn modelId="{A94EABFF-BE2F-874B-90F9-A04AB05DA416}" type="presOf" srcId="{A8BEE08F-13DB-BC4D-A253-8F866B21B055}" destId="{2A53A1C7-D4F1-9F4E-9D08-E14C487B011F}" srcOrd="0" destOrd="0" presId="urn:microsoft.com/office/officeart/2005/8/layout/hProcess6"/>
    <dgm:cxn modelId="{ABA1AFBA-79D6-C847-AA1B-39F1F200AD95}" type="presOf" srcId="{C0796195-F436-E542-90DA-A53C6ED26E71}" destId="{3AD51402-3D1D-2B4D-BAFE-828B77464D9D}" srcOrd="1" destOrd="0" presId="urn:microsoft.com/office/officeart/2005/8/layout/hProcess6"/>
    <dgm:cxn modelId="{644AEC84-6603-344B-9F5F-1DB31ECBB040}" srcId="{132E2509-D8B4-C14C-888C-9E45CD37D485}" destId="{28987BEB-7DAA-C740-B54B-64E77CC424B7}" srcOrd="1" destOrd="0" parTransId="{E710CE58-402B-6847-A9D6-2650D13AD8A5}" sibTransId="{402BCB46-1345-9546-B1E9-C3762904CD20}"/>
    <dgm:cxn modelId="{85ACD656-A327-B04B-B6E3-714AE105CD54}" srcId="{AF9D6403-22FF-494D-808A-96EA62B1F6B8}" destId="{C0796195-F436-E542-90DA-A53C6ED26E71}" srcOrd="0" destOrd="0" parTransId="{9CA729BD-3A1C-8D43-B49D-F95C5F701D8C}" sibTransId="{486CB165-FBC8-464A-8F99-CDFB90C61F34}"/>
    <dgm:cxn modelId="{D1110292-83A3-1842-838F-A7DBDB60A25C}" type="presOf" srcId="{47B9EBBD-4E1A-1842-847E-4F77AB1D4BD1}" destId="{AA820F56-09E8-6C4A-B090-ECA4D9AE9913}" srcOrd="1" destOrd="1" presId="urn:microsoft.com/office/officeart/2005/8/layout/hProcess6"/>
    <dgm:cxn modelId="{A748BCFD-C382-D14E-AD2E-C73F00975AAE}" type="presParOf" srcId="{F9C606B2-2579-774A-A786-2E1024123B50}" destId="{9859820B-263E-5047-9E2E-078EE4518D11}" srcOrd="0" destOrd="0" presId="urn:microsoft.com/office/officeart/2005/8/layout/hProcess6"/>
    <dgm:cxn modelId="{209A38C5-8880-DA42-B1BF-6FF0B20A50EC}" type="presParOf" srcId="{9859820B-263E-5047-9E2E-078EE4518D11}" destId="{037C9DD0-54A1-254F-8E00-9EEEC9C2B282}" srcOrd="0" destOrd="0" presId="urn:microsoft.com/office/officeart/2005/8/layout/hProcess6"/>
    <dgm:cxn modelId="{967AFE65-6DC0-154F-8945-1C7EE8335362}" type="presParOf" srcId="{9859820B-263E-5047-9E2E-078EE4518D11}" destId="{0BBFA260-F1E4-D645-8053-41AF10D49B73}" srcOrd="1" destOrd="0" presId="urn:microsoft.com/office/officeart/2005/8/layout/hProcess6"/>
    <dgm:cxn modelId="{53B73C28-E344-324D-B2A0-210CAD4EB76D}" type="presParOf" srcId="{9859820B-263E-5047-9E2E-078EE4518D11}" destId="{BF6B11D3-4FB0-384F-82AD-D8FD6323C1C2}" srcOrd="2" destOrd="0" presId="urn:microsoft.com/office/officeart/2005/8/layout/hProcess6"/>
    <dgm:cxn modelId="{399C6AB3-43A1-D847-8B3B-678B6E264C36}" type="presParOf" srcId="{9859820B-263E-5047-9E2E-078EE4518D11}" destId="{0DFB690C-4066-424F-8110-12D497797429}" srcOrd="3" destOrd="0" presId="urn:microsoft.com/office/officeart/2005/8/layout/hProcess6"/>
    <dgm:cxn modelId="{7126C5C8-46DE-1248-9E0D-0641FBC7C84B}" type="presParOf" srcId="{F9C606B2-2579-774A-A786-2E1024123B50}" destId="{B0B707E0-4756-EF4A-A84F-7CA4FF6D0379}" srcOrd="1" destOrd="0" presId="urn:microsoft.com/office/officeart/2005/8/layout/hProcess6"/>
    <dgm:cxn modelId="{A6A7FD24-9303-3844-91C9-46E60342EFFA}" type="presParOf" srcId="{F9C606B2-2579-774A-A786-2E1024123B50}" destId="{FFBF2CFD-B529-A549-9B15-58D7E8C08EB3}" srcOrd="2" destOrd="0" presId="urn:microsoft.com/office/officeart/2005/8/layout/hProcess6"/>
    <dgm:cxn modelId="{7B15F249-29E4-B741-9F39-80058A3419E5}" type="presParOf" srcId="{FFBF2CFD-B529-A549-9B15-58D7E8C08EB3}" destId="{4F3F3F12-182A-D543-9732-DA57409DF370}" srcOrd="0" destOrd="0" presId="urn:microsoft.com/office/officeart/2005/8/layout/hProcess6"/>
    <dgm:cxn modelId="{50CFCEF6-7424-C54C-9053-D065B7E9DA8A}" type="presParOf" srcId="{FFBF2CFD-B529-A549-9B15-58D7E8C08EB3}" destId="{525171E4-F8FF-F84E-8BB8-76E984BE8B3D}" srcOrd="1" destOrd="0" presId="urn:microsoft.com/office/officeart/2005/8/layout/hProcess6"/>
    <dgm:cxn modelId="{DB71DF7A-4BE4-494E-9540-14BC533D9362}" type="presParOf" srcId="{FFBF2CFD-B529-A549-9B15-58D7E8C08EB3}" destId="{AA820F56-09E8-6C4A-B090-ECA4D9AE9913}" srcOrd="2" destOrd="0" presId="urn:microsoft.com/office/officeart/2005/8/layout/hProcess6"/>
    <dgm:cxn modelId="{C0A34FC2-A248-6D46-BB3C-2F53957EEB0D}" type="presParOf" srcId="{FFBF2CFD-B529-A549-9B15-58D7E8C08EB3}" destId="{A621021C-CEB1-FA42-A6E7-F431BCDA5A64}" srcOrd="3" destOrd="0" presId="urn:microsoft.com/office/officeart/2005/8/layout/hProcess6"/>
    <dgm:cxn modelId="{F6253C5D-8C04-B348-9D0F-53AB18752BF5}" type="presParOf" srcId="{F9C606B2-2579-774A-A786-2E1024123B50}" destId="{43B3C302-2A38-4A45-B7CE-EE7CC5F0DCCA}" srcOrd="3" destOrd="0" presId="urn:microsoft.com/office/officeart/2005/8/layout/hProcess6"/>
    <dgm:cxn modelId="{A703F77C-AA07-8648-86A0-4A54CF4E9410}" type="presParOf" srcId="{F9C606B2-2579-774A-A786-2E1024123B50}" destId="{ADDD493C-EFAE-3443-968C-1833E1D4FFFC}" srcOrd="4" destOrd="0" presId="urn:microsoft.com/office/officeart/2005/8/layout/hProcess6"/>
    <dgm:cxn modelId="{1F99C649-F547-714E-846B-212C9D22CCF3}" type="presParOf" srcId="{ADDD493C-EFAE-3443-968C-1833E1D4FFFC}" destId="{D3415920-D3BC-104F-B87F-8B5D1CC33632}" srcOrd="0" destOrd="0" presId="urn:microsoft.com/office/officeart/2005/8/layout/hProcess6"/>
    <dgm:cxn modelId="{79A9AED9-A54F-5F45-BC8C-307209A18344}" type="presParOf" srcId="{ADDD493C-EFAE-3443-968C-1833E1D4FFFC}" destId="{9BEB2CC9-80DB-B546-BD00-EBF630FF92EA}" srcOrd="1" destOrd="0" presId="urn:microsoft.com/office/officeart/2005/8/layout/hProcess6"/>
    <dgm:cxn modelId="{1D79264E-787A-8C43-A111-DC1DAC7EAF08}" type="presParOf" srcId="{ADDD493C-EFAE-3443-968C-1833E1D4FFFC}" destId="{3AD51402-3D1D-2B4D-BAFE-828B77464D9D}" srcOrd="2" destOrd="0" presId="urn:microsoft.com/office/officeart/2005/8/layout/hProcess6"/>
    <dgm:cxn modelId="{D27D2FC2-FE83-4840-BD6D-D007DC86977F}" type="presParOf" srcId="{ADDD493C-EFAE-3443-968C-1833E1D4FFFC}" destId="{3475901A-4676-7849-A07D-58ACAFCB2DB0}" srcOrd="3" destOrd="0" presId="urn:microsoft.com/office/officeart/2005/8/layout/hProcess6"/>
    <dgm:cxn modelId="{4D9ECCC8-D5FF-E34C-9649-C1CB0F2774B6}" type="presParOf" srcId="{F9C606B2-2579-774A-A786-2E1024123B50}" destId="{0102B912-4C3C-CE44-A3FC-AD2613E24A7E}" srcOrd="5" destOrd="0" presId="urn:microsoft.com/office/officeart/2005/8/layout/hProcess6"/>
    <dgm:cxn modelId="{6E247E14-5424-244B-9B98-B5A46E4C4ACD}" type="presParOf" srcId="{F9C606B2-2579-774A-A786-2E1024123B50}" destId="{71998311-A317-5F42-9BC1-763FA7ED2C0A}" srcOrd="6" destOrd="0" presId="urn:microsoft.com/office/officeart/2005/8/layout/hProcess6"/>
    <dgm:cxn modelId="{27A951A9-1F7A-9942-B51D-F26FE438E690}" type="presParOf" srcId="{71998311-A317-5F42-9BC1-763FA7ED2C0A}" destId="{88E10F9A-9ABA-E64F-A90B-8191BEF08FDB}" srcOrd="0" destOrd="0" presId="urn:microsoft.com/office/officeart/2005/8/layout/hProcess6"/>
    <dgm:cxn modelId="{4111A975-7F47-5542-B16E-961938088F75}" type="presParOf" srcId="{71998311-A317-5F42-9BC1-763FA7ED2C0A}" destId="{14C1BF8E-7E11-C64A-BEF4-726926F2F61B}" srcOrd="1" destOrd="0" presId="urn:microsoft.com/office/officeart/2005/8/layout/hProcess6"/>
    <dgm:cxn modelId="{8993F906-B574-2B4D-9A54-4288A6E2FA0E}" type="presParOf" srcId="{71998311-A317-5F42-9BC1-763FA7ED2C0A}" destId="{6C6F0FF6-60B2-A545-AD02-01895EA87592}" srcOrd="2" destOrd="0" presId="urn:microsoft.com/office/officeart/2005/8/layout/hProcess6"/>
    <dgm:cxn modelId="{34E7ABA9-DDC0-A848-8B69-0DA4AEB6203A}" type="presParOf" srcId="{71998311-A317-5F42-9BC1-763FA7ED2C0A}" destId="{2A53A1C7-D4F1-9F4E-9D08-E14C487B011F}" srcOrd="3" destOrd="0" presId="urn:microsoft.com/office/officeart/2005/8/layout/hProcess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BBFA260-F1E4-D645-8053-41AF10D49B73}">
      <dsp:nvSpPr>
        <dsp:cNvPr id="0" name=""/>
        <dsp:cNvSpPr/>
      </dsp:nvSpPr>
      <dsp:spPr>
        <a:xfrm>
          <a:off x="381765" y="1510566"/>
          <a:ext cx="2378313" cy="2180453"/>
        </a:xfrm>
        <a:prstGeom prst="rightArrow">
          <a:avLst>
            <a:gd name="adj1" fmla="val 70000"/>
            <a:gd name="adj2" fmla="val 50000"/>
          </a:avLst>
        </a:prstGeom>
        <a:solidFill>
          <a:schemeClr val="accent1">
            <a:alpha val="90000"/>
            <a:tint val="40000"/>
            <a:hueOff val="0"/>
            <a:satOff val="0"/>
            <a:lumOff val="0"/>
            <a:alphaOff val="0"/>
          </a:schemeClr>
        </a:solidFill>
        <a:ln w="6350" cap="flat" cmpd="sng" algn="in">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7940" tIns="6985" rIns="13970" bIns="6985" numCol="1" spcCol="1270" anchor="ctr" anchorCtr="0">
          <a:noAutofit/>
        </a:bodyPr>
        <a:lstStyle/>
        <a:p>
          <a:pPr marL="57150" lvl="1" indent="-57150" algn="l" defTabSz="488950">
            <a:lnSpc>
              <a:spcPct val="90000"/>
            </a:lnSpc>
            <a:spcBef>
              <a:spcPct val="0"/>
            </a:spcBef>
            <a:spcAft>
              <a:spcPct val="15000"/>
            </a:spcAft>
            <a:buChar char="•"/>
          </a:pPr>
          <a:endParaRPr lang="en-US" sz="1100" kern="1200" dirty="0"/>
        </a:p>
        <a:p>
          <a:pPr marL="114300" lvl="1" indent="-114300" algn="l" defTabSz="622300">
            <a:lnSpc>
              <a:spcPct val="90000"/>
            </a:lnSpc>
            <a:spcBef>
              <a:spcPct val="0"/>
            </a:spcBef>
            <a:spcAft>
              <a:spcPct val="15000"/>
            </a:spcAft>
            <a:buChar char="•"/>
          </a:pPr>
          <a:r>
            <a:rPr lang="en-US" sz="1400" kern="1200" dirty="0" smtClean="0"/>
            <a:t>Putting goods – tablet, liquid, powder, item etc. into unit container – box, bottle </a:t>
          </a:r>
          <a:r>
            <a:rPr lang="en-US" sz="1400" kern="1200" dirty="0" err="1" smtClean="0"/>
            <a:t>etc</a:t>
          </a:r>
          <a:r>
            <a:rPr lang="en-US" sz="1400" kern="1200" dirty="0" smtClean="0"/>
            <a:t> </a:t>
          </a:r>
          <a:endParaRPr lang="en-US" sz="1400" kern="1200" dirty="0"/>
        </a:p>
      </dsp:txBody>
      <dsp:txXfrm>
        <a:off x="976343" y="1837634"/>
        <a:ext cx="1159428" cy="1526317"/>
      </dsp:txXfrm>
    </dsp:sp>
    <dsp:sp modelId="{0DFB690C-4066-424F-8110-12D497797429}">
      <dsp:nvSpPr>
        <dsp:cNvPr id="0" name=""/>
        <dsp:cNvSpPr/>
      </dsp:nvSpPr>
      <dsp:spPr>
        <a:xfrm>
          <a:off x="1092" y="2077516"/>
          <a:ext cx="1046553" cy="1046553"/>
        </a:xfrm>
        <a:prstGeom prst="ellipse">
          <a:avLst/>
        </a:prstGeom>
        <a:gradFill rotWithShape="0">
          <a:gsLst>
            <a:gs pos="0">
              <a:schemeClr val="accent1">
                <a:hueOff val="0"/>
                <a:satOff val="0"/>
                <a:lumOff val="0"/>
                <a:alphaOff val="0"/>
                <a:tint val="94000"/>
                <a:satMod val="103000"/>
                <a:lumMod val="102000"/>
              </a:schemeClr>
            </a:gs>
            <a:gs pos="50000">
              <a:schemeClr val="accent1">
                <a:hueOff val="0"/>
                <a:satOff val="0"/>
                <a:lumOff val="0"/>
                <a:alphaOff val="0"/>
                <a:shade val="100000"/>
                <a:satMod val="110000"/>
                <a:lumMod val="100000"/>
              </a:schemeClr>
            </a:gs>
            <a:gs pos="100000">
              <a:schemeClr val="accent1">
                <a:hueOff val="0"/>
                <a:satOff val="0"/>
                <a:lumOff val="0"/>
                <a:alphaOff val="0"/>
                <a:shade val="78000"/>
                <a:satMod val="120000"/>
                <a:lumMod val="99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n-US" sz="1100" kern="1200" dirty="0" smtClean="0"/>
            <a:t>filling equipment</a:t>
          </a:r>
          <a:endParaRPr lang="en-US" sz="1100" kern="1200" dirty="0"/>
        </a:p>
      </dsp:txBody>
      <dsp:txXfrm>
        <a:off x="154356" y="2230780"/>
        <a:ext cx="740025" cy="740025"/>
      </dsp:txXfrm>
    </dsp:sp>
    <dsp:sp modelId="{525171E4-F8FF-F84E-8BB8-76E984BE8B3D}">
      <dsp:nvSpPr>
        <dsp:cNvPr id="0" name=""/>
        <dsp:cNvSpPr/>
      </dsp:nvSpPr>
      <dsp:spPr>
        <a:xfrm>
          <a:off x="3468365" y="1726610"/>
          <a:ext cx="2093106" cy="1829638"/>
        </a:xfrm>
        <a:prstGeom prst="rightArrow">
          <a:avLst>
            <a:gd name="adj1" fmla="val 70000"/>
            <a:gd name="adj2" fmla="val 50000"/>
          </a:avLst>
        </a:prstGeom>
        <a:solidFill>
          <a:schemeClr val="accent1">
            <a:alpha val="90000"/>
            <a:tint val="40000"/>
            <a:hueOff val="0"/>
            <a:satOff val="0"/>
            <a:lumOff val="0"/>
            <a:alphaOff val="0"/>
          </a:schemeClr>
        </a:solidFill>
        <a:ln w="6350" cap="flat" cmpd="sng" algn="in">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35560" tIns="8890" rIns="17780" bIns="8890" numCol="1" spcCol="1270" anchor="ctr" anchorCtr="0">
          <a:noAutofit/>
        </a:bodyPr>
        <a:lstStyle/>
        <a:p>
          <a:pPr marL="114300" lvl="1" indent="-114300" algn="l" defTabSz="533400">
            <a:lnSpc>
              <a:spcPct val="90000"/>
            </a:lnSpc>
            <a:spcBef>
              <a:spcPct val="0"/>
            </a:spcBef>
            <a:spcAft>
              <a:spcPct val="15000"/>
            </a:spcAft>
            <a:buChar char="•"/>
          </a:pPr>
          <a:endParaRPr lang="en-US" sz="1200" kern="1200" dirty="0"/>
        </a:p>
        <a:p>
          <a:pPr marL="114300" lvl="1" indent="-114300" algn="l" defTabSz="622300">
            <a:lnSpc>
              <a:spcPct val="90000"/>
            </a:lnSpc>
            <a:spcBef>
              <a:spcPct val="0"/>
            </a:spcBef>
            <a:spcAft>
              <a:spcPct val="15000"/>
            </a:spcAft>
            <a:buChar char="•"/>
          </a:pPr>
          <a:r>
            <a:rPr lang="en-US" sz="1400" kern="1200" dirty="0" smtClean="0"/>
            <a:t>Label or serialize unit container </a:t>
          </a:r>
          <a:endParaRPr lang="en-US" sz="1400" kern="1200" dirty="0"/>
        </a:p>
      </dsp:txBody>
      <dsp:txXfrm>
        <a:off x="3991642" y="2001056"/>
        <a:ext cx="1020390" cy="1280746"/>
      </dsp:txXfrm>
    </dsp:sp>
    <dsp:sp modelId="{A621021C-CEB1-FA42-A6E7-F431BCDA5A64}">
      <dsp:nvSpPr>
        <dsp:cNvPr id="0" name=""/>
        <dsp:cNvSpPr/>
      </dsp:nvSpPr>
      <dsp:spPr>
        <a:xfrm>
          <a:off x="2890898" y="2077516"/>
          <a:ext cx="1046553" cy="1046553"/>
        </a:xfrm>
        <a:prstGeom prst="ellipse">
          <a:avLst/>
        </a:prstGeom>
        <a:gradFill rotWithShape="0">
          <a:gsLst>
            <a:gs pos="0">
              <a:schemeClr val="accent1">
                <a:hueOff val="0"/>
                <a:satOff val="0"/>
                <a:lumOff val="0"/>
                <a:alphaOff val="0"/>
                <a:tint val="94000"/>
                <a:satMod val="103000"/>
                <a:lumMod val="102000"/>
              </a:schemeClr>
            </a:gs>
            <a:gs pos="50000">
              <a:schemeClr val="accent1">
                <a:hueOff val="0"/>
                <a:satOff val="0"/>
                <a:lumOff val="0"/>
                <a:alphaOff val="0"/>
                <a:shade val="100000"/>
                <a:satMod val="110000"/>
                <a:lumMod val="100000"/>
              </a:schemeClr>
            </a:gs>
            <a:gs pos="100000">
              <a:schemeClr val="accent1">
                <a:hueOff val="0"/>
                <a:satOff val="0"/>
                <a:lumOff val="0"/>
                <a:alphaOff val="0"/>
                <a:shade val="78000"/>
                <a:satMod val="120000"/>
                <a:lumMod val="99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n-US" sz="1100" kern="1200" dirty="0" smtClean="0"/>
            <a:t>Labeling / Serialization Equipment </a:t>
          </a:r>
          <a:endParaRPr lang="en-US" sz="1100" kern="1200" dirty="0"/>
        </a:p>
      </dsp:txBody>
      <dsp:txXfrm>
        <a:off x="3044162" y="2230780"/>
        <a:ext cx="740025" cy="740025"/>
      </dsp:txXfrm>
    </dsp:sp>
    <dsp:sp modelId="{9BEB2CC9-80DB-B546-BD00-EBF630FF92EA}">
      <dsp:nvSpPr>
        <dsp:cNvPr id="0" name=""/>
        <dsp:cNvSpPr/>
      </dsp:nvSpPr>
      <dsp:spPr>
        <a:xfrm>
          <a:off x="6161378" y="1685974"/>
          <a:ext cx="2093106" cy="1829638"/>
        </a:xfrm>
        <a:prstGeom prst="rightArrow">
          <a:avLst>
            <a:gd name="adj1" fmla="val 70000"/>
            <a:gd name="adj2" fmla="val 50000"/>
          </a:avLst>
        </a:prstGeom>
        <a:blipFill rotWithShape="0">
          <a:blip xmlns:r="http://schemas.openxmlformats.org/officeDocument/2006/relationships" r:embed="rId1"/>
          <a:stretch>
            <a:fillRect/>
          </a:stretch>
        </a:blipFill>
        <a:ln w="6350" cap="flat" cmpd="sng" algn="in">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35560" tIns="8890" rIns="17780" bIns="8890" numCol="1" spcCol="1270" anchor="ctr" anchorCtr="0">
          <a:noAutofit/>
        </a:bodyPr>
        <a:lstStyle/>
        <a:p>
          <a:pPr lvl="0" algn="ctr" defTabSz="622300">
            <a:lnSpc>
              <a:spcPct val="90000"/>
            </a:lnSpc>
            <a:spcBef>
              <a:spcPct val="0"/>
            </a:spcBef>
            <a:spcAft>
              <a:spcPct val="35000"/>
            </a:spcAft>
          </a:pPr>
          <a:r>
            <a:rPr lang="en-US" sz="1400" kern="1200" dirty="0" smtClean="0"/>
            <a:t>Putting unit container into bigger container – could be several levels </a:t>
          </a:r>
          <a:endParaRPr lang="en-US" sz="1400" kern="1200" dirty="0"/>
        </a:p>
      </dsp:txBody>
      <dsp:txXfrm>
        <a:off x="6684654" y="1960420"/>
        <a:ext cx="1020390" cy="1280746"/>
      </dsp:txXfrm>
    </dsp:sp>
    <dsp:sp modelId="{3475901A-4676-7849-A07D-58ACAFCB2DB0}">
      <dsp:nvSpPr>
        <dsp:cNvPr id="0" name=""/>
        <dsp:cNvSpPr/>
      </dsp:nvSpPr>
      <dsp:spPr>
        <a:xfrm>
          <a:off x="5638101" y="2077516"/>
          <a:ext cx="1046553" cy="1046553"/>
        </a:xfrm>
        <a:prstGeom prst="ellipse">
          <a:avLst/>
        </a:prstGeom>
        <a:gradFill rotWithShape="0">
          <a:gsLst>
            <a:gs pos="0">
              <a:schemeClr val="accent1">
                <a:hueOff val="0"/>
                <a:satOff val="0"/>
                <a:lumOff val="0"/>
                <a:alphaOff val="0"/>
                <a:tint val="94000"/>
                <a:satMod val="103000"/>
                <a:lumMod val="102000"/>
              </a:schemeClr>
            </a:gs>
            <a:gs pos="50000">
              <a:schemeClr val="accent1">
                <a:hueOff val="0"/>
                <a:satOff val="0"/>
                <a:lumOff val="0"/>
                <a:alphaOff val="0"/>
                <a:shade val="100000"/>
                <a:satMod val="110000"/>
                <a:lumMod val="100000"/>
              </a:schemeClr>
            </a:gs>
            <a:gs pos="100000">
              <a:schemeClr val="accent1">
                <a:hueOff val="0"/>
                <a:satOff val="0"/>
                <a:lumOff val="0"/>
                <a:alphaOff val="0"/>
                <a:shade val="78000"/>
                <a:satMod val="120000"/>
                <a:lumMod val="99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n-US" sz="1100" kern="1200" dirty="0" smtClean="0"/>
            <a:t> packaging Equipment </a:t>
          </a:r>
          <a:endParaRPr lang="en-US" sz="1100" kern="1200" dirty="0"/>
        </a:p>
      </dsp:txBody>
      <dsp:txXfrm>
        <a:off x="5791365" y="2230780"/>
        <a:ext cx="740025" cy="740025"/>
      </dsp:txXfrm>
    </dsp:sp>
    <dsp:sp modelId="{14C1BF8E-7E11-C64A-BEF4-726926F2F61B}">
      <dsp:nvSpPr>
        <dsp:cNvPr id="0" name=""/>
        <dsp:cNvSpPr/>
      </dsp:nvSpPr>
      <dsp:spPr>
        <a:xfrm>
          <a:off x="8908580" y="1685974"/>
          <a:ext cx="2093106" cy="1829638"/>
        </a:xfrm>
        <a:prstGeom prst="rightArrow">
          <a:avLst>
            <a:gd name="adj1" fmla="val 70000"/>
            <a:gd name="adj2" fmla="val 50000"/>
          </a:avLst>
        </a:prstGeom>
        <a:solidFill>
          <a:schemeClr val="accent1">
            <a:alpha val="90000"/>
            <a:tint val="40000"/>
            <a:hueOff val="0"/>
            <a:satOff val="0"/>
            <a:lumOff val="0"/>
            <a:alphaOff val="0"/>
          </a:schemeClr>
        </a:solidFill>
        <a:ln w="6350" cap="flat" cmpd="sng" algn="in">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35560" tIns="8890" rIns="17780" bIns="8890" numCol="1" spcCol="1270" anchor="ctr" anchorCtr="0">
          <a:noAutofit/>
        </a:bodyPr>
        <a:lstStyle/>
        <a:p>
          <a:pPr lvl="0" algn="ctr" defTabSz="622300">
            <a:lnSpc>
              <a:spcPct val="90000"/>
            </a:lnSpc>
            <a:spcBef>
              <a:spcPct val="0"/>
            </a:spcBef>
            <a:spcAft>
              <a:spcPct val="35000"/>
            </a:spcAft>
          </a:pPr>
          <a:r>
            <a:rPr lang="en-US" sz="1400" kern="1200" dirty="0" err="1" smtClean="0"/>
            <a:t>Palletization</a:t>
          </a:r>
          <a:r>
            <a:rPr lang="en-US" sz="1400" kern="1200" dirty="0" smtClean="0"/>
            <a:t> for storage and transportation </a:t>
          </a:r>
          <a:endParaRPr lang="en-US" sz="1400" kern="1200" dirty="0"/>
        </a:p>
      </dsp:txBody>
      <dsp:txXfrm>
        <a:off x="9431857" y="1960420"/>
        <a:ext cx="1020390" cy="1280746"/>
      </dsp:txXfrm>
    </dsp:sp>
    <dsp:sp modelId="{2A53A1C7-D4F1-9F4E-9D08-E14C487B011F}">
      <dsp:nvSpPr>
        <dsp:cNvPr id="0" name=""/>
        <dsp:cNvSpPr/>
      </dsp:nvSpPr>
      <dsp:spPr>
        <a:xfrm>
          <a:off x="8385304" y="2077516"/>
          <a:ext cx="1046553" cy="1046553"/>
        </a:xfrm>
        <a:prstGeom prst="ellipse">
          <a:avLst/>
        </a:prstGeom>
        <a:gradFill rotWithShape="0">
          <a:gsLst>
            <a:gs pos="0">
              <a:schemeClr val="accent1">
                <a:hueOff val="0"/>
                <a:satOff val="0"/>
                <a:lumOff val="0"/>
                <a:alphaOff val="0"/>
                <a:tint val="94000"/>
                <a:satMod val="103000"/>
                <a:lumMod val="102000"/>
              </a:schemeClr>
            </a:gs>
            <a:gs pos="50000">
              <a:schemeClr val="accent1">
                <a:hueOff val="0"/>
                <a:satOff val="0"/>
                <a:lumOff val="0"/>
                <a:alphaOff val="0"/>
                <a:shade val="100000"/>
                <a:satMod val="110000"/>
                <a:lumMod val="100000"/>
              </a:schemeClr>
            </a:gs>
            <a:gs pos="100000">
              <a:schemeClr val="accent1">
                <a:hueOff val="0"/>
                <a:satOff val="0"/>
                <a:lumOff val="0"/>
                <a:alphaOff val="0"/>
                <a:shade val="78000"/>
                <a:satMod val="120000"/>
                <a:lumMod val="99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n-US" sz="1100" kern="1200" dirty="0" smtClean="0"/>
            <a:t>palletizer</a:t>
          </a:r>
          <a:endParaRPr lang="en-US" sz="1100" kern="1200" dirty="0"/>
        </a:p>
      </dsp:txBody>
      <dsp:txXfrm>
        <a:off x="8538568" y="2230780"/>
        <a:ext cx="740025" cy="740025"/>
      </dsp:txXfrm>
    </dsp:sp>
  </dsp:spTree>
</dsp:drawing>
</file>

<file path=ppt/diagrams/layout1.xml><?xml version="1.0" encoding="utf-8"?>
<dgm:layoutDef xmlns:dgm="http://schemas.openxmlformats.org/drawingml/2006/diagram" xmlns:a="http://schemas.openxmlformats.org/drawingml/2006/main" uniqueId="urn:microsoft.com/office/officeart/2005/8/layout/hProcess6">
  <dgm:title val=""/>
  <dgm:desc val=""/>
  <dgm:catLst>
    <dgm:cat type="process"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theList">
    <dgm:varLst>
      <dgm:dir/>
      <dgm:animLvl val="lvl"/>
      <dgm:resizeHandles val="exact"/>
    </dgm:varLst>
    <dgm:choose name="Name0">
      <dgm:if name="Name1" func="var" arg="dir" op="equ" val="norm">
        <dgm:alg type="lin">
          <dgm:param type="linDir" val="fromL"/>
          <dgm:param type="nodeHorzAlign" val="l"/>
        </dgm:alg>
      </dgm:if>
      <dgm:else name="Name2">
        <dgm:alg type="lin">
          <dgm:param type="linDir" val="fromR"/>
          <dgm:param type="nodeHorzAlign" val="r"/>
        </dgm:alg>
      </dgm:else>
    </dgm:choose>
    <dgm:shape xmlns:r="http://schemas.openxmlformats.org/officeDocument/2006/relationships" r:blip="">
      <dgm:adjLst/>
    </dgm:shape>
    <dgm:presOf/>
    <dgm:constrLst>
      <dgm:constr type="w" for="ch" forName="compNode" refType="w"/>
      <dgm:constr type="h" for="ch" forName="compNode" refType="w" refFor="ch" refForName="compNode" fact="0.7"/>
      <dgm:constr type="ctrY" for="ch" forName="compNode" refType="h" fact="0.5"/>
      <dgm:constr type="w" for="ch" forName="aSpace" refType="w" fact="0.05"/>
      <dgm:constr type="primFontSz" for="des" forName="childTextHidden" op="equ" val="65"/>
      <dgm:constr type="primFontSz" for="des" forName="parentText" op="equ"/>
    </dgm:constrLst>
    <dgm:ruleLst/>
    <dgm:forEach name="aNodeForEach" axis="ch" ptType="node">
      <dgm:layoutNode name="compNode">
        <dgm:alg type="composite">
          <dgm:param type="ar" val="1.43"/>
        </dgm:alg>
        <dgm:shape xmlns:r="http://schemas.openxmlformats.org/officeDocument/2006/relationships" r:blip="">
          <dgm:adjLst/>
        </dgm:shape>
        <dgm:presOf/>
        <dgm:choose name="Name3">
          <dgm:if name="Name4" func="var" arg="dir" op="equ" val="norm">
            <dgm:constrLst>
              <dgm:constr type="w" for="ch" forName="childTextVisible" refType="w" fact="0.8"/>
              <dgm:constr type="h" for="ch" forName="childTextVisible" refType="h"/>
              <dgm:constr type="r" for="ch" forName="childTextVisible" refType="w"/>
              <dgm:constr type="w" for="ch" forName="childTextHidden" refType="w" fact="0.6"/>
              <dgm:constr type="h" for="ch" forName="childTextHidden" refType="h"/>
              <dgm:constr type="r" for="ch" forName="childTextHidden" refType="w"/>
              <dgm:constr type="l" for="ch" forName="parentText"/>
              <dgm:constr type="w" for="ch" forName="parentText" refType="w" fact="0.4"/>
              <dgm:constr type="h" for="ch" forName="parentText" refType="w" refFor="ch" refForName="parentText" op="equ"/>
              <dgm:constr type="ctrY" for="ch" forName="parentText" refType="h" fact="0.5"/>
            </dgm:constrLst>
          </dgm:if>
          <dgm:else name="Name5">
            <dgm:constrLst>
              <dgm:constr type="w" for="ch" forName="childTextVisible" refType="w" fact="0.8"/>
              <dgm:constr type="h" for="ch" forName="childTextVisible" refType="h"/>
              <dgm:constr type="l" for="ch" forName="childTextVisible"/>
              <dgm:constr type="w" for="ch" forName="childTextHidden" refType="w" fact="0.6"/>
              <dgm:constr type="h" for="ch" forName="childTextHidden" refType="h"/>
              <dgm:constr type="l" for="ch" forName="childTextHidden"/>
              <dgm:constr type="r" for="ch" forName="parentText" refType="w"/>
              <dgm:constr type="w" for="ch" forName="parentText" refType="w" fact="0.4"/>
              <dgm:constr type="h" for="ch" forName="parentText" refType="w" refFor="ch" refForName="parentText" op="equ"/>
              <dgm:constr type="ctrY" for="ch" forName="parentText" refType="h" fact="0.5"/>
            </dgm:constrLst>
          </dgm:else>
        </dgm:choose>
        <dgm:ruleLst/>
        <dgm:layoutNode name="noGeometry">
          <dgm:alg type="sp"/>
          <dgm:shape xmlns:r="http://schemas.openxmlformats.org/officeDocument/2006/relationships" r:blip="">
            <dgm:adjLst/>
          </dgm:shape>
          <dgm:presOf/>
          <dgm:constrLst/>
          <dgm:ruleLst/>
        </dgm:layoutNode>
        <dgm:layoutNode name="childTextVisible" styleLbl="bgAccFollowNode1">
          <dgm:varLst>
            <dgm:bulletEnabled val="1"/>
          </dgm:varLst>
          <dgm:alg type="sp"/>
          <dgm:choose name="Name6">
            <dgm:if name="Name7" func="var" arg="dir" op="equ" val="norm">
              <dgm:shape xmlns:r="http://schemas.openxmlformats.org/officeDocument/2006/relationships" type="rightArrow" r:blip="">
                <dgm:adjLst>
                  <dgm:adj idx="1" val="0.7"/>
                  <dgm:adj idx="2" val="0.5"/>
                </dgm:adjLst>
              </dgm:shape>
            </dgm:if>
            <dgm:else name="Name8">
              <dgm:shape xmlns:r="http://schemas.openxmlformats.org/officeDocument/2006/relationships" type="leftArrow" r:blip="">
                <dgm:adjLst>
                  <dgm:adj idx="1" val="0.7"/>
                  <dgm:adj idx="2" val="0.5"/>
                </dgm:adjLst>
              </dgm:shape>
            </dgm:else>
          </dgm:choose>
          <dgm:presOf axis="des" ptType="node"/>
          <dgm:constrLst/>
          <dgm:ruleLst/>
        </dgm:layoutNode>
        <dgm:layoutNode name="childTextHidden" styleLbl="bgAccFollowNode1">
          <dgm:choose name="Name9">
            <dgm:if name="Name10" axis="des followSib" ptType="node node" st="1 1" cnt="1 0" func="cnt" op="gte" val="1">
              <dgm:alg type="tx">
                <dgm:param type="stBulletLvl" val="1"/>
                <dgm:param type="txAnchorVertCh" val="mid"/>
              </dgm:alg>
            </dgm:if>
            <dgm:else name="Name11">
              <dgm:alg type="tx">
                <dgm:param type="stBulletLvl" val="2"/>
                <dgm:param type="txAnchorVertCh" val="mid"/>
              </dgm:alg>
            </dgm:else>
          </dgm:choose>
          <dgm:choose name="Name12">
            <dgm:if name="Name13" func="var" arg="dir" op="equ" val="norm">
              <dgm:shape xmlns:r="http://schemas.openxmlformats.org/officeDocument/2006/relationships" type="rightArrow" r:blip="" hideGeom="1">
                <dgm:adjLst>
                  <dgm:adj idx="1" val="0.7"/>
                  <dgm:adj idx="2" val="0.5"/>
                </dgm:adjLst>
              </dgm:shape>
            </dgm:if>
            <dgm:else name="Name14">
              <dgm:shape xmlns:r="http://schemas.openxmlformats.org/officeDocument/2006/relationships" type="leftArrow" r:blip="" hideGeom="1">
                <dgm:adjLst>
                  <dgm:adj idx="1" val="0.7"/>
                  <dgm:adj idx="2" val="0.5"/>
                </dgm:adjLst>
              </dgm:shape>
            </dgm:else>
          </dgm:choose>
          <dgm:presOf axis="des" ptType="node"/>
          <dgm:constrLst>
            <dgm:constr type="secFontSz" refType="primFontSz"/>
            <dgm:constr type="tMarg" refType="primFontSz" fact="0.05"/>
            <dgm:constr type="bMarg" refType="primFontSz" fact="0.05"/>
            <dgm:constr type="rMarg" refType="primFontSz" fact="0.1"/>
            <dgm:constr type="lMarg" refType="primFontSz" fact="0.2"/>
          </dgm:constrLst>
          <dgm:ruleLst>
            <dgm:rule type="primFontSz" val="5" fact="NaN" max="NaN"/>
          </dgm:ruleLst>
        </dgm:layoutNode>
        <dgm:layoutNode name="parentText" styleLbl="node1">
          <dgm:varLst>
            <dgm:chMax val="1"/>
            <dgm:bulletEnabled val="1"/>
          </dgm:varLst>
          <dgm:alg type="tx"/>
          <dgm:shape xmlns:r="http://schemas.openxmlformats.org/officeDocument/2006/relationships" type="ellipse" r:blip="">
            <dgm:adjLst/>
          </dgm:shape>
          <dgm:presOf axis="self"/>
          <dgm:constrLst>
            <dgm:constr type="primFontSz" val="65"/>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choose name="Name15">
        <dgm:if name="Name16" axis="self" ptType="node" func="revPos" op="gte" val="2">
          <dgm:layoutNode name="aSpace">
            <dgm:alg type="sp"/>
            <dgm:shape xmlns:r="http://schemas.openxmlformats.org/officeDocument/2006/relationships" r:blip="">
              <dgm:adjLst/>
            </dgm:shape>
            <dgm:presOf/>
            <dgm:constrLst/>
            <dgm:ruleLst/>
          </dgm:layoutNode>
        </dgm:if>
        <dgm:else name="Name17"/>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accent1"/>
        </a:solidFill>
        <a:effectLst/>
      </p:bgPr>
    </p:bg>
    <p:spTree>
      <p:nvGrpSpPr>
        <p:cNvPr id="1" name=""/>
        <p:cNvGrpSpPr/>
        <p:nvPr/>
      </p:nvGrpSpPr>
      <p:grpSpPr>
        <a:xfrm>
          <a:off x="0" y="0"/>
          <a:ext cx="0" cy="0"/>
          <a:chOff x="0" y="0"/>
          <a:chExt cx="0" cy="0"/>
        </a:xfrm>
      </p:grpSpPr>
      <p:sp>
        <p:nvSpPr>
          <p:cNvPr id="11" name="Freeform 6" title="scalloped circle"/>
          <p:cNvSpPr/>
          <p:nvPr/>
        </p:nvSpPr>
        <p:spPr bwMode="auto">
          <a:xfrm>
            <a:off x="3557016" y="630936"/>
            <a:ext cx="5235575" cy="5229225"/>
          </a:xfrm>
          <a:custGeom>
            <a:avLst/>
            <a:gdLst/>
            <a:ahLst/>
            <a:cxnLst/>
            <a:rect l="0" t="0" r="r" b="b"/>
            <a:pathLst>
              <a:path w="3298" h="3294">
                <a:moveTo>
                  <a:pt x="1649" y="0"/>
                </a:moveTo>
                <a:lnTo>
                  <a:pt x="1681" y="3"/>
                </a:lnTo>
                <a:lnTo>
                  <a:pt x="1712" y="11"/>
                </a:lnTo>
                <a:lnTo>
                  <a:pt x="1742" y="23"/>
                </a:lnTo>
                <a:lnTo>
                  <a:pt x="1773" y="38"/>
                </a:lnTo>
                <a:lnTo>
                  <a:pt x="1802" y="55"/>
                </a:lnTo>
                <a:lnTo>
                  <a:pt x="1832" y="73"/>
                </a:lnTo>
                <a:lnTo>
                  <a:pt x="1862" y="89"/>
                </a:lnTo>
                <a:lnTo>
                  <a:pt x="1892" y="105"/>
                </a:lnTo>
                <a:lnTo>
                  <a:pt x="1921" y="117"/>
                </a:lnTo>
                <a:lnTo>
                  <a:pt x="1953" y="125"/>
                </a:lnTo>
                <a:lnTo>
                  <a:pt x="1984" y="129"/>
                </a:lnTo>
                <a:lnTo>
                  <a:pt x="2017" y="129"/>
                </a:lnTo>
                <a:lnTo>
                  <a:pt x="2051" y="127"/>
                </a:lnTo>
                <a:lnTo>
                  <a:pt x="2085" y="123"/>
                </a:lnTo>
                <a:lnTo>
                  <a:pt x="2119" y="118"/>
                </a:lnTo>
                <a:lnTo>
                  <a:pt x="2153" y="114"/>
                </a:lnTo>
                <a:lnTo>
                  <a:pt x="2187" y="111"/>
                </a:lnTo>
                <a:lnTo>
                  <a:pt x="2219" y="112"/>
                </a:lnTo>
                <a:lnTo>
                  <a:pt x="2250" y="116"/>
                </a:lnTo>
                <a:lnTo>
                  <a:pt x="2280" y="125"/>
                </a:lnTo>
                <a:lnTo>
                  <a:pt x="2305" y="138"/>
                </a:lnTo>
                <a:lnTo>
                  <a:pt x="2329" y="155"/>
                </a:lnTo>
                <a:lnTo>
                  <a:pt x="2350" y="175"/>
                </a:lnTo>
                <a:lnTo>
                  <a:pt x="2371" y="198"/>
                </a:lnTo>
                <a:lnTo>
                  <a:pt x="2390" y="222"/>
                </a:lnTo>
                <a:lnTo>
                  <a:pt x="2409" y="247"/>
                </a:lnTo>
                <a:lnTo>
                  <a:pt x="2428" y="272"/>
                </a:lnTo>
                <a:lnTo>
                  <a:pt x="2447" y="296"/>
                </a:lnTo>
                <a:lnTo>
                  <a:pt x="2467" y="319"/>
                </a:lnTo>
                <a:lnTo>
                  <a:pt x="2490" y="339"/>
                </a:lnTo>
                <a:lnTo>
                  <a:pt x="2512" y="357"/>
                </a:lnTo>
                <a:lnTo>
                  <a:pt x="2537" y="371"/>
                </a:lnTo>
                <a:lnTo>
                  <a:pt x="2564" y="383"/>
                </a:lnTo>
                <a:lnTo>
                  <a:pt x="2593" y="393"/>
                </a:lnTo>
                <a:lnTo>
                  <a:pt x="2623" y="402"/>
                </a:lnTo>
                <a:lnTo>
                  <a:pt x="2653" y="410"/>
                </a:lnTo>
                <a:lnTo>
                  <a:pt x="2684" y="418"/>
                </a:lnTo>
                <a:lnTo>
                  <a:pt x="2713" y="427"/>
                </a:lnTo>
                <a:lnTo>
                  <a:pt x="2742" y="437"/>
                </a:lnTo>
                <a:lnTo>
                  <a:pt x="2769" y="449"/>
                </a:lnTo>
                <a:lnTo>
                  <a:pt x="2793" y="464"/>
                </a:lnTo>
                <a:lnTo>
                  <a:pt x="2815" y="482"/>
                </a:lnTo>
                <a:lnTo>
                  <a:pt x="2833" y="504"/>
                </a:lnTo>
                <a:lnTo>
                  <a:pt x="2848" y="528"/>
                </a:lnTo>
                <a:lnTo>
                  <a:pt x="2860" y="555"/>
                </a:lnTo>
                <a:lnTo>
                  <a:pt x="2870" y="584"/>
                </a:lnTo>
                <a:lnTo>
                  <a:pt x="2879" y="613"/>
                </a:lnTo>
                <a:lnTo>
                  <a:pt x="2887" y="644"/>
                </a:lnTo>
                <a:lnTo>
                  <a:pt x="2895" y="674"/>
                </a:lnTo>
                <a:lnTo>
                  <a:pt x="2904" y="704"/>
                </a:lnTo>
                <a:lnTo>
                  <a:pt x="2914" y="733"/>
                </a:lnTo>
                <a:lnTo>
                  <a:pt x="2926" y="760"/>
                </a:lnTo>
                <a:lnTo>
                  <a:pt x="2940" y="785"/>
                </a:lnTo>
                <a:lnTo>
                  <a:pt x="2958" y="807"/>
                </a:lnTo>
                <a:lnTo>
                  <a:pt x="2978" y="830"/>
                </a:lnTo>
                <a:lnTo>
                  <a:pt x="3001" y="850"/>
                </a:lnTo>
                <a:lnTo>
                  <a:pt x="3025" y="869"/>
                </a:lnTo>
                <a:lnTo>
                  <a:pt x="3051" y="888"/>
                </a:lnTo>
                <a:lnTo>
                  <a:pt x="3076" y="907"/>
                </a:lnTo>
                <a:lnTo>
                  <a:pt x="3100" y="926"/>
                </a:lnTo>
                <a:lnTo>
                  <a:pt x="3123" y="947"/>
                </a:lnTo>
                <a:lnTo>
                  <a:pt x="3143" y="968"/>
                </a:lnTo>
                <a:lnTo>
                  <a:pt x="3160" y="992"/>
                </a:lnTo>
                <a:lnTo>
                  <a:pt x="3173" y="1017"/>
                </a:lnTo>
                <a:lnTo>
                  <a:pt x="3182" y="1047"/>
                </a:lnTo>
                <a:lnTo>
                  <a:pt x="3186" y="1078"/>
                </a:lnTo>
                <a:lnTo>
                  <a:pt x="3187" y="1110"/>
                </a:lnTo>
                <a:lnTo>
                  <a:pt x="3184" y="1144"/>
                </a:lnTo>
                <a:lnTo>
                  <a:pt x="3180" y="1178"/>
                </a:lnTo>
                <a:lnTo>
                  <a:pt x="3175" y="1212"/>
                </a:lnTo>
                <a:lnTo>
                  <a:pt x="3171" y="1246"/>
                </a:lnTo>
                <a:lnTo>
                  <a:pt x="3169" y="1280"/>
                </a:lnTo>
                <a:lnTo>
                  <a:pt x="3169" y="1313"/>
                </a:lnTo>
                <a:lnTo>
                  <a:pt x="3173" y="1344"/>
                </a:lnTo>
                <a:lnTo>
                  <a:pt x="3181" y="1375"/>
                </a:lnTo>
                <a:lnTo>
                  <a:pt x="3193" y="1404"/>
                </a:lnTo>
                <a:lnTo>
                  <a:pt x="3209" y="1434"/>
                </a:lnTo>
                <a:lnTo>
                  <a:pt x="3225" y="1464"/>
                </a:lnTo>
                <a:lnTo>
                  <a:pt x="3243" y="1494"/>
                </a:lnTo>
                <a:lnTo>
                  <a:pt x="3260" y="1523"/>
                </a:lnTo>
                <a:lnTo>
                  <a:pt x="3275" y="1554"/>
                </a:lnTo>
                <a:lnTo>
                  <a:pt x="3287" y="1584"/>
                </a:lnTo>
                <a:lnTo>
                  <a:pt x="3295" y="1615"/>
                </a:lnTo>
                <a:lnTo>
                  <a:pt x="3298" y="1647"/>
                </a:lnTo>
                <a:lnTo>
                  <a:pt x="3295" y="1679"/>
                </a:lnTo>
                <a:lnTo>
                  <a:pt x="3287" y="1710"/>
                </a:lnTo>
                <a:lnTo>
                  <a:pt x="3275" y="1740"/>
                </a:lnTo>
                <a:lnTo>
                  <a:pt x="3260" y="1771"/>
                </a:lnTo>
                <a:lnTo>
                  <a:pt x="3243" y="1800"/>
                </a:lnTo>
                <a:lnTo>
                  <a:pt x="3225" y="1830"/>
                </a:lnTo>
                <a:lnTo>
                  <a:pt x="3209" y="1860"/>
                </a:lnTo>
                <a:lnTo>
                  <a:pt x="3193" y="1890"/>
                </a:lnTo>
                <a:lnTo>
                  <a:pt x="3181" y="1919"/>
                </a:lnTo>
                <a:lnTo>
                  <a:pt x="3173" y="1950"/>
                </a:lnTo>
                <a:lnTo>
                  <a:pt x="3169" y="1981"/>
                </a:lnTo>
                <a:lnTo>
                  <a:pt x="3169" y="2014"/>
                </a:lnTo>
                <a:lnTo>
                  <a:pt x="3171" y="2048"/>
                </a:lnTo>
                <a:lnTo>
                  <a:pt x="3175" y="2082"/>
                </a:lnTo>
                <a:lnTo>
                  <a:pt x="3180" y="2116"/>
                </a:lnTo>
                <a:lnTo>
                  <a:pt x="3184" y="2150"/>
                </a:lnTo>
                <a:lnTo>
                  <a:pt x="3187" y="2184"/>
                </a:lnTo>
                <a:lnTo>
                  <a:pt x="3186" y="2216"/>
                </a:lnTo>
                <a:lnTo>
                  <a:pt x="3182" y="2247"/>
                </a:lnTo>
                <a:lnTo>
                  <a:pt x="3173" y="2277"/>
                </a:lnTo>
                <a:lnTo>
                  <a:pt x="3160" y="2302"/>
                </a:lnTo>
                <a:lnTo>
                  <a:pt x="3143" y="2326"/>
                </a:lnTo>
                <a:lnTo>
                  <a:pt x="3123" y="2347"/>
                </a:lnTo>
                <a:lnTo>
                  <a:pt x="3100" y="2368"/>
                </a:lnTo>
                <a:lnTo>
                  <a:pt x="3076" y="2387"/>
                </a:lnTo>
                <a:lnTo>
                  <a:pt x="3051" y="2406"/>
                </a:lnTo>
                <a:lnTo>
                  <a:pt x="3025" y="2425"/>
                </a:lnTo>
                <a:lnTo>
                  <a:pt x="3001" y="2444"/>
                </a:lnTo>
                <a:lnTo>
                  <a:pt x="2978" y="2464"/>
                </a:lnTo>
                <a:lnTo>
                  <a:pt x="2958" y="2487"/>
                </a:lnTo>
                <a:lnTo>
                  <a:pt x="2940" y="2509"/>
                </a:lnTo>
                <a:lnTo>
                  <a:pt x="2926" y="2534"/>
                </a:lnTo>
                <a:lnTo>
                  <a:pt x="2914" y="2561"/>
                </a:lnTo>
                <a:lnTo>
                  <a:pt x="2904" y="2590"/>
                </a:lnTo>
                <a:lnTo>
                  <a:pt x="2895" y="2620"/>
                </a:lnTo>
                <a:lnTo>
                  <a:pt x="2887" y="2650"/>
                </a:lnTo>
                <a:lnTo>
                  <a:pt x="2879" y="2681"/>
                </a:lnTo>
                <a:lnTo>
                  <a:pt x="2870" y="2710"/>
                </a:lnTo>
                <a:lnTo>
                  <a:pt x="2860" y="2739"/>
                </a:lnTo>
                <a:lnTo>
                  <a:pt x="2848" y="2766"/>
                </a:lnTo>
                <a:lnTo>
                  <a:pt x="2833" y="2790"/>
                </a:lnTo>
                <a:lnTo>
                  <a:pt x="2815" y="2812"/>
                </a:lnTo>
                <a:lnTo>
                  <a:pt x="2793" y="2830"/>
                </a:lnTo>
                <a:lnTo>
                  <a:pt x="2769" y="2845"/>
                </a:lnTo>
                <a:lnTo>
                  <a:pt x="2742" y="2857"/>
                </a:lnTo>
                <a:lnTo>
                  <a:pt x="2713" y="2867"/>
                </a:lnTo>
                <a:lnTo>
                  <a:pt x="2684" y="2876"/>
                </a:lnTo>
                <a:lnTo>
                  <a:pt x="2653" y="2884"/>
                </a:lnTo>
                <a:lnTo>
                  <a:pt x="2623" y="2892"/>
                </a:lnTo>
                <a:lnTo>
                  <a:pt x="2593" y="2901"/>
                </a:lnTo>
                <a:lnTo>
                  <a:pt x="2564" y="2911"/>
                </a:lnTo>
                <a:lnTo>
                  <a:pt x="2537" y="2923"/>
                </a:lnTo>
                <a:lnTo>
                  <a:pt x="2512" y="2937"/>
                </a:lnTo>
                <a:lnTo>
                  <a:pt x="2490" y="2955"/>
                </a:lnTo>
                <a:lnTo>
                  <a:pt x="2467" y="2975"/>
                </a:lnTo>
                <a:lnTo>
                  <a:pt x="2447" y="2998"/>
                </a:lnTo>
                <a:lnTo>
                  <a:pt x="2428" y="3022"/>
                </a:lnTo>
                <a:lnTo>
                  <a:pt x="2409" y="3047"/>
                </a:lnTo>
                <a:lnTo>
                  <a:pt x="2390" y="3072"/>
                </a:lnTo>
                <a:lnTo>
                  <a:pt x="2371" y="3096"/>
                </a:lnTo>
                <a:lnTo>
                  <a:pt x="2350" y="3119"/>
                </a:lnTo>
                <a:lnTo>
                  <a:pt x="2329" y="3139"/>
                </a:lnTo>
                <a:lnTo>
                  <a:pt x="2305" y="3156"/>
                </a:lnTo>
                <a:lnTo>
                  <a:pt x="2280" y="3169"/>
                </a:lnTo>
                <a:lnTo>
                  <a:pt x="2250" y="3178"/>
                </a:lnTo>
                <a:lnTo>
                  <a:pt x="2219" y="3182"/>
                </a:lnTo>
                <a:lnTo>
                  <a:pt x="2187" y="3183"/>
                </a:lnTo>
                <a:lnTo>
                  <a:pt x="2153" y="3180"/>
                </a:lnTo>
                <a:lnTo>
                  <a:pt x="2119" y="3176"/>
                </a:lnTo>
                <a:lnTo>
                  <a:pt x="2085" y="3171"/>
                </a:lnTo>
                <a:lnTo>
                  <a:pt x="2051" y="3167"/>
                </a:lnTo>
                <a:lnTo>
                  <a:pt x="2017" y="3165"/>
                </a:lnTo>
                <a:lnTo>
                  <a:pt x="1984" y="3165"/>
                </a:lnTo>
                <a:lnTo>
                  <a:pt x="1953" y="3169"/>
                </a:lnTo>
                <a:lnTo>
                  <a:pt x="1921" y="3177"/>
                </a:lnTo>
                <a:lnTo>
                  <a:pt x="1892" y="3189"/>
                </a:lnTo>
                <a:lnTo>
                  <a:pt x="1862" y="3205"/>
                </a:lnTo>
                <a:lnTo>
                  <a:pt x="1832" y="3221"/>
                </a:lnTo>
                <a:lnTo>
                  <a:pt x="1802" y="3239"/>
                </a:lnTo>
                <a:lnTo>
                  <a:pt x="1773" y="3256"/>
                </a:lnTo>
                <a:lnTo>
                  <a:pt x="1742" y="3271"/>
                </a:lnTo>
                <a:lnTo>
                  <a:pt x="1712" y="3283"/>
                </a:lnTo>
                <a:lnTo>
                  <a:pt x="1681" y="3291"/>
                </a:lnTo>
                <a:lnTo>
                  <a:pt x="1649" y="3294"/>
                </a:lnTo>
                <a:lnTo>
                  <a:pt x="1617" y="3291"/>
                </a:lnTo>
                <a:lnTo>
                  <a:pt x="1586" y="3283"/>
                </a:lnTo>
                <a:lnTo>
                  <a:pt x="1556" y="3271"/>
                </a:lnTo>
                <a:lnTo>
                  <a:pt x="1525" y="3256"/>
                </a:lnTo>
                <a:lnTo>
                  <a:pt x="1496" y="3239"/>
                </a:lnTo>
                <a:lnTo>
                  <a:pt x="1466" y="3221"/>
                </a:lnTo>
                <a:lnTo>
                  <a:pt x="1436" y="3205"/>
                </a:lnTo>
                <a:lnTo>
                  <a:pt x="1406" y="3189"/>
                </a:lnTo>
                <a:lnTo>
                  <a:pt x="1376" y="3177"/>
                </a:lnTo>
                <a:lnTo>
                  <a:pt x="1345" y="3169"/>
                </a:lnTo>
                <a:lnTo>
                  <a:pt x="1314" y="3165"/>
                </a:lnTo>
                <a:lnTo>
                  <a:pt x="1281" y="3165"/>
                </a:lnTo>
                <a:lnTo>
                  <a:pt x="1247" y="3167"/>
                </a:lnTo>
                <a:lnTo>
                  <a:pt x="1213" y="3171"/>
                </a:lnTo>
                <a:lnTo>
                  <a:pt x="1179" y="3176"/>
                </a:lnTo>
                <a:lnTo>
                  <a:pt x="1145" y="3180"/>
                </a:lnTo>
                <a:lnTo>
                  <a:pt x="1111" y="3183"/>
                </a:lnTo>
                <a:lnTo>
                  <a:pt x="1079" y="3182"/>
                </a:lnTo>
                <a:lnTo>
                  <a:pt x="1048" y="3178"/>
                </a:lnTo>
                <a:lnTo>
                  <a:pt x="1018" y="3169"/>
                </a:lnTo>
                <a:lnTo>
                  <a:pt x="993" y="3156"/>
                </a:lnTo>
                <a:lnTo>
                  <a:pt x="969" y="3139"/>
                </a:lnTo>
                <a:lnTo>
                  <a:pt x="948" y="3119"/>
                </a:lnTo>
                <a:lnTo>
                  <a:pt x="927" y="3096"/>
                </a:lnTo>
                <a:lnTo>
                  <a:pt x="908" y="3072"/>
                </a:lnTo>
                <a:lnTo>
                  <a:pt x="889" y="3047"/>
                </a:lnTo>
                <a:lnTo>
                  <a:pt x="870" y="3022"/>
                </a:lnTo>
                <a:lnTo>
                  <a:pt x="851" y="2998"/>
                </a:lnTo>
                <a:lnTo>
                  <a:pt x="831" y="2975"/>
                </a:lnTo>
                <a:lnTo>
                  <a:pt x="808" y="2955"/>
                </a:lnTo>
                <a:lnTo>
                  <a:pt x="786" y="2937"/>
                </a:lnTo>
                <a:lnTo>
                  <a:pt x="761" y="2923"/>
                </a:lnTo>
                <a:lnTo>
                  <a:pt x="734" y="2911"/>
                </a:lnTo>
                <a:lnTo>
                  <a:pt x="705" y="2901"/>
                </a:lnTo>
                <a:lnTo>
                  <a:pt x="675" y="2892"/>
                </a:lnTo>
                <a:lnTo>
                  <a:pt x="645" y="2884"/>
                </a:lnTo>
                <a:lnTo>
                  <a:pt x="614" y="2876"/>
                </a:lnTo>
                <a:lnTo>
                  <a:pt x="585" y="2867"/>
                </a:lnTo>
                <a:lnTo>
                  <a:pt x="556" y="2857"/>
                </a:lnTo>
                <a:lnTo>
                  <a:pt x="529" y="2845"/>
                </a:lnTo>
                <a:lnTo>
                  <a:pt x="505" y="2830"/>
                </a:lnTo>
                <a:lnTo>
                  <a:pt x="483" y="2812"/>
                </a:lnTo>
                <a:lnTo>
                  <a:pt x="465" y="2790"/>
                </a:lnTo>
                <a:lnTo>
                  <a:pt x="450" y="2766"/>
                </a:lnTo>
                <a:lnTo>
                  <a:pt x="438" y="2739"/>
                </a:lnTo>
                <a:lnTo>
                  <a:pt x="428" y="2710"/>
                </a:lnTo>
                <a:lnTo>
                  <a:pt x="419" y="2681"/>
                </a:lnTo>
                <a:lnTo>
                  <a:pt x="411" y="2650"/>
                </a:lnTo>
                <a:lnTo>
                  <a:pt x="403" y="2620"/>
                </a:lnTo>
                <a:lnTo>
                  <a:pt x="394" y="2590"/>
                </a:lnTo>
                <a:lnTo>
                  <a:pt x="384" y="2561"/>
                </a:lnTo>
                <a:lnTo>
                  <a:pt x="372" y="2534"/>
                </a:lnTo>
                <a:lnTo>
                  <a:pt x="358" y="2509"/>
                </a:lnTo>
                <a:lnTo>
                  <a:pt x="340" y="2487"/>
                </a:lnTo>
                <a:lnTo>
                  <a:pt x="320" y="2464"/>
                </a:lnTo>
                <a:lnTo>
                  <a:pt x="297" y="2444"/>
                </a:lnTo>
                <a:lnTo>
                  <a:pt x="272" y="2425"/>
                </a:lnTo>
                <a:lnTo>
                  <a:pt x="247" y="2406"/>
                </a:lnTo>
                <a:lnTo>
                  <a:pt x="222" y="2387"/>
                </a:lnTo>
                <a:lnTo>
                  <a:pt x="198" y="2368"/>
                </a:lnTo>
                <a:lnTo>
                  <a:pt x="175" y="2347"/>
                </a:lnTo>
                <a:lnTo>
                  <a:pt x="155" y="2326"/>
                </a:lnTo>
                <a:lnTo>
                  <a:pt x="138" y="2302"/>
                </a:lnTo>
                <a:lnTo>
                  <a:pt x="125" y="2277"/>
                </a:lnTo>
                <a:lnTo>
                  <a:pt x="116" y="2247"/>
                </a:lnTo>
                <a:lnTo>
                  <a:pt x="112" y="2216"/>
                </a:lnTo>
                <a:lnTo>
                  <a:pt x="111" y="2184"/>
                </a:lnTo>
                <a:lnTo>
                  <a:pt x="114" y="2150"/>
                </a:lnTo>
                <a:lnTo>
                  <a:pt x="118" y="2116"/>
                </a:lnTo>
                <a:lnTo>
                  <a:pt x="123" y="2082"/>
                </a:lnTo>
                <a:lnTo>
                  <a:pt x="127" y="2048"/>
                </a:lnTo>
                <a:lnTo>
                  <a:pt x="129" y="2014"/>
                </a:lnTo>
                <a:lnTo>
                  <a:pt x="129" y="1981"/>
                </a:lnTo>
                <a:lnTo>
                  <a:pt x="125" y="1950"/>
                </a:lnTo>
                <a:lnTo>
                  <a:pt x="117" y="1919"/>
                </a:lnTo>
                <a:lnTo>
                  <a:pt x="105" y="1890"/>
                </a:lnTo>
                <a:lnTo>
                  <a:pt x="90" y="1860"/>
                </a:lnTo>
                <a:lnTo>
                  <a:pt x="73" y="1830"/>
                </a:lnTo>
                <a:lnTo>
                  <a:pt x="55" y="1800"/>
                </a:lnTo>
                <a:lnTo>
                  <a:pt x="38" y="1771"/>
                </a:lnTo>
                <a:lnTo>
                  <a:pt x="23" y="1740"/>
                </a:lnTo>
                <a:lnTo>
                  <a:pt x="11" y="1710"/>
                </a:lnTo>
                <a:lnTo>
                  <a:pt x="3" y="1679"/>
                </a:lnTo>
                <a:lnTo>
                  <a:pt x="0" y="1647"/>
                </a:lnTo>
                <a:lnTo>
                  <a:pt x="3" y="1615"/>
                </a:lnTo>
                <a:lnTo>
                  <a:pt x="11" y="1584"/>
                </a:lnTo>
                <a:lnTo>
                  <a:pt x="23" y="1554"/>
                </a:lnTo>
                <a:lnTo>
                  <a:pt x="38" y="1523"/>
                </a:lnTo>
                <a:lnTo>
                  <a:pt x="55" y="1494"/>
                </a:lnTo>
                <a:lnTo>
                  <a:pt x="73" y="1464"/>
                </a:lnTo>
                <a:lnTo>
                  <a:pt x="90" y="1434"/>
                </a:lnTo>
                <a:lnTo>
                  <a:pt x="105" y="1404"/>
                </a:lnTo>
                <a:lnTo>
                  <a:pt x="117" y="1375"/>
                </a:lnTo>
                <a:lnTo>
                  <a:pt x="125" y="1344"/>
                </a:lnTo>
                <a:lnTo>
                  <a:pt x="129" y="1313"/>
                </a:lnTo>
                <a:lnTo>
                  <a:pt x="129" y="1280"/>
                </a:lnTo>
                <a:lnTo>
                  <a:pt x="127" y="1246"/>
                </a:lnTo>
                <a:lnTo>
                  <a:pt x="123" y="1212"/>
                </a:lnTo>
                <a:lnTo>
                  <a:pt x="118" y="1178"/>
                </a:lnTo>
                <a:lnTo>
                  <a:pt x="114" y="1144"/>
                </a:lnTo>
                <a:lnTo>
                  <a:pt x="111" y="1110"/>
                </a:lnTo>
                <a:lnTo>
                  <a:pt x="112" y="1078"/>
                </a:lnTo>
                <a:lnTo>
                  <a:pt x="116" y="1047"/>
                </a:lnTo>
                <a:lnTo>
                  <a:pt x="125" y="1017"/>
                </a:lnTo>
                <a:lnTo>
                  <a:pt x="138" y="992"/>
                </a:lnTo>
                <a:lnTo>
                  <a:pt x="155" y="968"/>
                </a:lnTo>
                <a:lnTo>
                  <a:pt x="175" y="947"/>
                </a:lnTo>
                <a:lnTo>
                  <a:pt x="198" y="926"/>
                </a:lnTo>
                <a:lnTo>
                  <a:pt x="222" y="907"/>
                </a:lnTo>
                <a:lnTo>
                  <a:pt x="247" y="888"/>
                </a:lnTo>
                <a:lnTo>
                  <a:pt x="272" y="869"/>
                </a:lnTo>
                <a:lnTo>
                  <a:pt x="297" y="850"/>
                </a:lnTo>
                <a:lnTo>
                  <a:pt x="320" y="830"/>
                </a:lnTo>
                <a:lnTo>
                  <a:pt x="340" y="807"/>
                </a:lnTo>
                <a:lnTo>
                  <a:pt x="358" y="785"/>
                </a:lnTo>
                <a:lnTo>
                  <a:pt x="372" y="760"/>
                </a:lnTo>
                <a:lnTo>
                  <a:pt x="384" y="733"/>
                </a:lnTo>
                <a:lnTo>
                  <a:pt x="394" y="704"/>
                </a:lnTo>
                <a:lnTo>
                  <a:pt x="403" y="674"/>
                </a:lnTo>
                <a:lnTo>
                  <a:pt x="411" y="644"/>
                </a:lnTo>
                <a:lnTo>
                  <a:pt x="419" y="613"/>
                </a:lnTo>
                <a:lnTo>
                  <a:pt x="428" y="584"/>
                </a:lnTo>
                <a:lnTo>
                  <a:pt x="438" y="555"/>
                </a:lnTo>
                <a:lnTo>
                  <a:pt x="450" y="528"/>
                </a:lnTo>
                <a:lnTo>
                  <a:pt x="465" y="504"/>
                </a:lnTo>
                <a:lnTo>
                  <a:pt x="483" y="482"/>
                </a:lnTo>
                <a:lnTo>
                  <a:pt x="505" y="464"/>
                </a:lnTo>
                <a:lnTo>
                  <a:pt x="529" y="449"/>
                </a:lnTo>
                <a:lnTo>
                  <a:pt x="556" y="437"/>
                </a:lnTo>
                <a:lnTo>
                  <a:pt x="585" y="427"/>
                </a:lnTo>
                <a:lnTo>
                  <a:pt x="614" y="418"/>
                </a:lnTo>
                <a:lnTo>
                  <a:pt x="645" y="410"/>
                </a:lnTo>
                <a:lnTo>
                  <a:pt x="675" y="402"/>
                </a:lnTo>
                <a:lnTo>
                  <a:pt x="705" y="393"/>
                </a:lnTo>
                <a:lnTo>
                  <a:pt x="734" y="383"/>
                </a:lnTo>
                <a:lnTo>
                  <a:pt x="761" y="371"/>
                </a:lnTo>
                <a:lnTo>
                  <a:pt x="786" y="357"/>
                </a:lnTo>
                <a:lnTo>
                  <a:pt x="808" y="339"/>
                </a:lnTo>
                <a:lnTo>
                  <a:pt x="831" y="319"/>
                </a:lnTo>
                <a:lnTo>
                  <a:pt x="851" y="296"/>
                </a:lnTo>
                <a:lnTo>
                  <a:pt x="870" y="272"/>
                </a:lnTo>
                <a:lnTo>
                  <a:pt x="889" y="247"/>
                </a:lnTo>
                <a:lnTo>
                  <a:pt x="908" y="222"/>
                </a:lnTo>
                <a:lnTo>
                  <a:pt x="927" y="198"/>
                </a:lnTo>
                <a:lnTo>
                  <a:pt x="948" y="175"/>
                </a:lnTo>
                <a:lnTo>
                  <a:pt x="969" y="155"/>
                </a:lnTo>
                <a:lnTo>
                  <a:pt x="993" y="138"/>
                </a:lnTo>
                <a:lnTo>
                  <a:pt x="1018" y="125"/>
                </a:lnTo>
                <a:lnTo>
                  <a:pt x="1048" y="116"/>
                </a:lnTo>
                <a:lnTo>
                  <a:pt x="1079" y="112"/>
                </a:lnTo>
                <a:lnTo>
                  <a:pt x="1111" y="111"/>
                </a:lnTo>
                <a:lnTo>
                  <a:pt x="1145" y="114"/>
                </a:lnTo>
                <a:lnTo>
                  <a:pt x="1179" y="118"/>
                </a:lnTo>
                <a:lnTo>
                  <a:pt x="1213" y="123"/>
                </a:lnTo>
                <a:lnTo>
                  <a:pt x="1247" y="127"/>
                </a:lnTo>
                <a:lnTo>
                  <a:pt x="1281" y="129"/>
                </a:lnTo>
                <a:lnTo>
                  <a:pt x="1314" y="129"/>
                </a:lnTo>
                <a:lnTo>
                  <a:pt x="1345" y="125"/>
                </a:lnTo>
                <a:lnTo>
                  <a:pt x="1376" y="117"/>
                </a:lnTo>
                <a:lnTo>
                  <a:pt x="1406" y="105"/>
                </a:lnTo>
                <a:lnTo>
                  <a:pt x="1436" y="89"/>
                </a:lnTo>
                <a:lnTo>
                  <a:pt x="1466" y="73"/>
                </a:lnTo>
                <a:lnTo>
                  <a:pt x="1496" y="55"/>
                </a:lnTo>
                <a:lnTo>
                  <a:pt x="1525" y="38"/>
                </a:lnTo>
                <a:lnTo>
                  <a:pt x="1556" y="23"/>
                </a:lnTo>
                <a:lnTo>
                  <a:pt x="1586" y="11"/>
                </a:lnTo>
                <a:lnTo>
                  <a:pt x="1617" y="3"/>
                </a:lnTo>
                <a:lnTo>
                  <a:pt x="1649" y="0"/>
                </a:lnTo>
                <a:close/>
              </a:path>
            </a:pathLst>
          </a:custGeom>
          <a:solidFill>
            <a:schemeClr val="bg2"/>
          </a:solidFill>
          <a:ln w="0">
            <a:noFill/>
            <a:prstDash val="solid"/>
            <a:round/>
            <a:headEnd/>
            <a:tailEnd/>
          </a:ln>
        </p:spPr>
      </p:sp>
      <p:sp>
        <p:nvSpPr>
          <p:cNvPr id="2" name="Title 1"/>
          <p:cNvSpPr>
            <a:spLocks noGrp="1"/>
          </p:cNvSpPr>
          <p:nvPr>
            <p:ph type="ctrTitle"/>
          </p:nvPr>
        </p:nvSpPr>
        <p:spPr>
          <a:xfrm>
            <a:off x="1078523" y="1098388"/>
            <a:ext cx="10318418" cy="4394988"/>
          </a:xfrm>
        </p:spPr>
        <p:txBody>
          <a:bodyPr anchor="ctr">
            <a:noAutofit/>
          </a:bodyPr>
          <a:lstStyle>
            <a:lvl1pPr algn="ctr">
              <a:defRPr sz="10000" spc="800" baseline="0"/>
            </a:lvl1pPr>
          </a:lstStyle>
          <a:p>
            <a:r>
              <a:rPr lang="en-GB" smtClean="0"/>
              <a:t>Click to edit Master title style</a:t>
            </a:r>
            <a:endParaRPr lang="en-US" dirty="0"/>
          </a:p>
        </p:txBody>
      </p:sp>
      <p:sp>
        <p:nvSpPr>
          <p:cNvPr id="3" name="Subtitle 2"/>
          <p:cNvSpPr>
            <a:spLocks noGrp="1"/>
          </p:cNvSpPr>
          <p:nvPr>
            <p:ph type="subTitle" idx="1"/>
          </p:nvPr>
        </p:nvSpPr>
        <p:spPr>
          <a:xfrm>
            <a:off x="2215045" y="5979196"/>
            <a:ext cx="8045373" cy="742279"/>
          </a:xfrm>
        </p:spPr>
        <p:txBody>
          <a:bodyPr anchor="t">
            <a:normAutofit/>
          </a:bodyPr>
          <a:lstStyle>
            <a:lvl1pPr marL="0" indent="0" algn="ctr">
              <a:lnSpc>
                <a:spcPct val="100000"/>
              </a:lnSpc>
              <a:buNone/>
              <a:defRPr sz="2000" b="1" i="0" cap="all" spc="400" baseline="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smtClean="0"/>
              <a:t>Click to edit Master subtitle style</a:t>
            </a:r>
            <a:endParaRPr lang="en-US" dirty="0"/>
          </a:p>
        </p:txBody>
      </p:sp>
      <p:sp>
        <p:nvSpPr>
          <p:cNvPr id="4" name="Date Placeholder 3"/>
          <p:cNvSpPr>
            <a:spLocks noGrp="1"/>
          </p:cNvSpPr>
          <p:nvPr>
            <p:ph type="dt" sz="half" idx="10"/>
          </p:nvPr>
        </p:nvSpPr>
        <p:spPr>
          <a:xfrm>
            <a:off x="1078523" y="6375679"/>
            <a:ext cx="2329722" cy="348462"/>
          </a:xfrm>
        </p:spPr>
        <p:txBody>
          <a:bodyPr/>
          <a:lstStyle>
            <a:lvl1pPr>
              <a:defRPr baseline="0">
                <a:solidFill>
                  <a:schemeClr val="accent1">
                    <a:lumMod val="50000"/>
                  </a:schemeClr>
                </a:solidFill>
              </a:defRPr>
            </a:lvl1pPr>
          </a:lstStyle>
          <a:p>
            <a:fld id="{83284890-85D2-4D7B-8EF5-15A9C1DB8F42}" type="datetimeFigureOut">
              <a:rPr lang="en-US" smtClean="0"/>
              <a:t>1/8/20</a:t>
            </a:fld>
            <a:endParaRPr lang="en-US"/>
          </a:p>
        </p:txBody>
      </p:sp>
      <p:sp>
        <p:nvSpPr>
          <p:cNvPr id="5" name="Footer Placeholder 4"/>
          <p:cNvSpPr>
            <a:spLocks noGrp="1"/>
          </p:cNvSpPr>
          <p:nvPr>
            <p:ph type="ftr" sz="quarter" idx="11"/>
          </p:nvPr>
        </p:nvSpPr>
        <p:spPr>
          <a:xfrm>
            <a:off x="4180332" y="6375679"/>
            <a:ext cx="4114800" cy="345796"/>
          </a:xfrm>
        </p:spPr>
        <p:txBody>
          <a:bodyPr/>
          <a:lstStyle>
            <a:lvl1pPr>
              <a:defRPr baseline="0">
                <a:solidFill>
                  <a:schemeClr val="accent1">
                    <a:lumMod val="50000"/>
                  </a:schemeClr>
                </a:solidFill>
              </a:defRPr>
            </a:lvl1pPr>
          </a:lstStyle>
          <a:p>
            <a:endParaRPr lang="en-US"/>
          </a:p>
        </p:txBody>
      </p:sp>
      <p:sp>
        <p:nvSpPr>
          <p:cNvPr id="6" name="Slide Number Placeholder 5"/>
          <p:cNvSpPr>
            <a:spLocks noGrp="1"/>
          </p:cNvSpPr>
          <p:nvPr>
            <p:ph type="sldNum" sz="quarter" idx="12"/>
          </p:nvPr>
        </p:nvSpPr>
        <p:spPr>
          <a:xfrm>
            <a:off x="9067218" y="6375679"/>
            <a:ext cx="2329723" cy="345796"/>
          </a:xfrm>
        </p:spPr>
        <p:txBody>
          <a:bodyPr/>
          <a:lstStyle>
            <a:lvl1pPr>
              <a:defRPr baseline="0">
                <a:solidFill>
                  <a:schemeClr val="accent1">
                    <a:lumMod val="50000"/>
                  </a:schemeClr>
                </a:solidFill>
              </a:defRPr>
            </a:lvl1pPr>
          </a:lstStyle>
          <a:p>
            <a:fld id="{4FAB73BC-B049-4115-A692-8D63A059BFB8}" type="slidenum">
              <a:rPr lang="en-US" smtClean="0"/>
              <a:pPr/>
              <a:t>‹#›</a:t>
            </a:fld>
            <a:endParaRPr lang="en-US" dirty="0"/>
          </a:p>
        </p:txBody>
      </p:sp>
      <p:sp>
        <p:nvSpPr>
          <p:cNvPr id="13" name="Rectangle 12" title="left edge border"/>
          <p:cNvSpPr/>
          <p:nvPr/>
        </p:nvSpPr>
        <p:spPr>
          <a:xfrm>
            <a:off x="0" y="0"/>
            <a:ext cx="283464"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3089406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dirty="0"/>
          </a:p>
        </p:txBody>
      </p:sp>
      <p:sp>
        <p:nvSpPr>
          <p:cNvPr id="4" name="Date Placeholder 3"/>
          <p:cNvSpPr>
            <a:spLocks noGrp="1"/>
          </p:cNvSpPr>
          <p:nvPr>
            <p:ph type="dt" sz="half" idx="10"/>
          </p:nvPr>
        </p:nvSpPr>
        <p:spPr/>
        <p:txBody>
          <a:bodyPr/>
          <a:lstStyle/>
          <a:p>
            <a:fld id="{87157CC2-0FC8-4686-B024-99790E0F5162}" type="datetimeFigureOut">
              <a:rPr lang="en-US" smtClean="0"/>
              <a:t>1/8/20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a:p>
        </p:txBody>
      </p:sp>
    </p:spTree>
    <p:extLst>
      <p:ext uri="{BB962C8B-B14F-4D97-AF65-F5344CB8AC3E}">
        <p14:creationId xmlns:p14="http://schemas.microsoft.com/office/powerpoint/2010/main" val="10809613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0066321" y="382386"/>
            <a:ext cx="1492132" cy="5600404"/>
          </a:xfrm>
        </p:spPr>
        <p:txBody>
          <a:bodyPr vert="eaVert"/>
          <a:lstStyle/>
          <a:p>
            <a:r>
              <a:rPr lang="en-GB" smtClean="0"/>
              <a:t>Click to edit Master title style</a:t>
            </a:r>
            <a:endParaRPr lang="en-US" dirty="0"/>
          </a:p>
        </p:txBody>
      </p:sp>
      <p:sp>
        <p:nvSpPr>
          <p:cNvPr id="3" name="Vertical Text Placeholder 2"/>
          <p:cNvSpPr>
            <a:spLocks noGrp="1"/>
          </p:cNvSpPr>
          <p:nvPr>
            <p:ph type="body" orient="vert" idx="1"/>
          </p:nvPr>
        </p:nvSpPr>
        <p:spPr>
          <a:xfrm>
            <a:off x="1257300" y="382385"/>
            <a:ext cx="8392585" cy="5600405"/>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dirty="0"/>
          </a:p>
        </p:txBody>
      </p:sp>
      <p:sp>
        <p:nvSpPr>
          <p:cNvPr id="4" name="Date Placeholder 3"/>
          <p:cNvSpPr>
            <a:spLocks noGrp="1"/>
          </p:cNvSpPr>
          <p:nvPr>
            <p:ph type="dt" sz="half" idx="10"/>
          </p:nvPr>
        </p:nvSpPr>
        <p:spPr/>
        <p:txBody>
          <a:bodyPr/>
          <a:lstStyle/>
          <a:p>
            <a:fld id="{F6764DA5-CD3D-4590-A511-FCD3BC7A793E}" type="datetimeFigureOut">
              <a:rPr lang="en-US" smtClean="0"/>
              <a:t>1/8/20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a:p>
        </p:txBody>
      </p:sp>
    </p:spTree>
    <p:extLst>
      <p:ext uri="{BB962C8B-B14F-4D97-AF65-F5344CB8AC3E}">
        <p14:creationId xmlns:p14="http://schemas.microsoft.com/office/powerpoint/2010/main" val="61255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dirty="0"/>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dirty="0"/>
          </a:p>
        </p:txBody>
      </p:sp>
      <p:sp>
        <p:nvSpPr>
          <p:cNvPr id="4" name="Date Placeholder 3"/>
          <p:cNvSpPr>
            <a:spLocks noGrp="1"/>
          </p:cNvSpPr>
          <p:nvPr>
            <p:ph type="dt" sz="half" idx="10"/>
          </p:nvPr>
        </p:nvSpPr>
        <p:spPr/>
        <p:txBody>
          <a:bodyPr/>
          <a:lstStyle/>
          <a:p>
            <a:fld id="{82F5661D-6934-4B32-B92C-470368BF1EC6}" type="datetimeFigureOut">
              <a:rPr lang="en-US" smtClean="0"/>
              <a:t>1/8/20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a:p>
        </p:txBody>
      </p:sp>
    </p:spTree>
    <p:extLst>
      <p:ext uri="{BB962C8B-B14F-4D97-AF65-F5344CB8AC3E}">
        <p14:creationId xmlns:p14="http://schemas.microsoft.com/office/powerpoint/2010/main" val="9132118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242929" y="1073888"/>
            <a:ext cx="8187071" cy="4064627"/>
          </a:xfrm>
        </p:spPr>
        <p:txBody>
          <a:bodyPr anchor="b">
            <a:normAutofit/>
          </a:bodyPr>
          <a:lstStyle>
            <a:lvl1pPr>
              <a:defRPr sz="8400" spc="800" baseline="0">
                <a:solidFill>
                  <a:schemeClr val="tx2"/>
                </a:solidFill>
              </a:defRPr>
            </a:lvl1pPr>
          </a:lstStyle>
          <a:p>
            <a:r>
              <a:rPr lang="en-GB" smtClean="0"/>
              <a:t>Click to edit Master title style</a:t>
            </a:r>
            <a:endParaRPr lang="en-US" dirty="0"/>
          </a:p>
        </p:txBody>
      </p:sp>
      <p:sp>
        <p:nvSpPr>
          <p:cNvPr id="3" name="Text Placeholder 2"/>
          <p:cNvSpPr>
            <a:spLocks noGrp="1"/>
          </p:cNvSpPr>
          <p:nvPr>
            <p:ph type="body" idx="1"/>
          </p:nvPr>
        </p:nvSpPr>
        <p:spPr>
          <a:xfrm>
            <a:off x="3242930" y="5159781"/>
            <a:ext cx="7017488" cy="951135"/>
          </a:xfrm>
        </p:spPr>
        <p:txBody>
          <a:bodyPr>
            <a:normAutofit/>
          </a:bodyPr>
          <a:lstStyle>
            <a:lvl1pPr marL="0" indent="0">
              <a:lnSpc>
                <a:spcPct val="100000"/>
              </a:lnSpc>
              <a:buNone/>
              <a:defRPr sz="2000" b="1" i="0" cap="all" spc="400" baseline="0">
                <a:solidFill>
                  <a:schemeClr val="accent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a:xfrm>
            <a:off x="3236546" y="6375679"/>
            <a:ext cx="1493947" cy="348462"/>
          </a:xfrm>
        </p:spPr>
        <p:txBody>
          <a:bodyPr/>
          <a:lstStyle>
            <a:lvl1pPr>
              <a:defRPr baseline="0">
                <a:solidFill>
                  <a:schemeClr val="tx2"/>
                </a:solidFill>
              </a:defRPr>
            </a:lvl1pPr>
          </a:lstStyle>
          <a:p>
            <a:fld id="{C6F822A4-8DA6-4447-9B1F-C5DB58435268}" type="datetimeFigureOut">
              <a:rPr lang="en-US" smtClean="0"/>
              <a:t>1/8/20</a:t>
            </a:fld>
            <a:endParaRPr lang="en-US" dirty="0"/>
          </a:p>
        </p:txBody>
      </p:sp>
      <p:sp>
        <p:nvSpPr>
          <p:cNvPr id="5" name="Footer Placeholder 4"/>
          <p:cNvSpPr>
            <a:spLocks noGrp="1"/>
          </p:cNvSpPr>
          <p:nvPr>
            <p:ph type="ftr" sz="quarter" idx="11"/>
          </p:nvPr>
        </p:nvSpPr>
        <p:spPr>
          <a:xfrm>
            <a:off x="5279064" y="6375679"/>
            <a:ext cx="4114800" cy="345796"/>
          </a:xfrm>
        </p:spPr>
        <p:txBody>
          <a:bodyPr/>
          <a:lstStyle>
            <a:lvl1pPr>
              <a:defRPr baseline="0">
                <a:solidFill>
                  <a:schemeClr val="tx2"/>
                </a:solidFill>
              </a:defRPr>
            </a:lvl1pPr>
          </a:lstStyle>
          <a:p>
            <a:endParaRPr lang="en-US" dirty="0"/>
          </a:p>
        </p:txBody>
      </p:sp>
      <p:sp>
        <p:nvSpPr>
          <p:cNvPr id="6" name="Slide Number Placeholder 5"/>
          <p:cNvSpPr>
            <a:spLocks noGrp="1"/>
          </p:cNvSpPr>
          <p:nvPr>
            <p:ph type="sldNum" sz="quarter" idx="12"/>
          </p:nvPr>
        </p:nvSpPr>
        <p:spPr>
          <a:xfrm>
            <a:off x="9942434" y="6375679"/>
            <a:ext cx="1487566" cy="345796"/>
          </a:xfrm>
        </p:spPr>
        <p:txBody>
          <a:bodyPr/>
          <a:lstStyle>
            <a:lvl1pPr>
              <a:defRPr baseline="0">
                <a:solidFill>
                  <a:schemeClr val="tx2"/>
                </a:solidFill>
              </a:defRPr>
            </a:lvl1pPr>
          </a:lstStyle>
          <a:p>
            <a:fld id="{4FAB73BC-B049-4115-A692-8D63A059BFB8}" type="slidenum">
              <a:rPr lang="en-US" smtClean="0"/>
              <a:pPr/>
              <a:t>‹#›</a:t>
            </a:fld>
            <a:endParaRPr lang="en-US" dirty="0"/>
          </a:p>
        </p:txBody>
      </p:sp>
      <p:grpSp>
        <p:nvGrpSpPr>
          <p:cNvPr id="7" name="Group 6" title="left scallop shape"/>
          <p:cNvGrpSpPr/>
          <p:nvPr/>
        </p:nvGrpSpPr>
        <p:grpSpPr>
          <a:xfrm>
            <a:off x="0" y="0"/>
            <a:ext cx="2814638" cy="6858000"/>
            <a:chOff x="0" y="0"/>
            <a:chExt cx="2814638" cy="6858000"/>
          </a:xfrm>
        </p:grpSpPr>
        <p:sp>
          <p:nvSpPr>
            <p:cNvPr id="11" name="Freeform 6" title="left scallop shape"/>
            <p:cNvSpPr/>
            <p:nvPr/>
          </p:nvSpPr>
          <p:spPr bwMode="auto">
            <a:xfrm>
              <a:off x="0" y="0"/>
              <a:ext cx="2814638" cy="6858000"/>
            </a:xfrm>
            <a:custGeom>
              <a:avLst/>
              <a:gdLst/>
              <a:ahLst/>
              <a:cxnLst/>
              <a:rect l="0" t="0" r="r" b="b"/>
              <a:pathLst>
                <a:path w="1773" h="4320">
                  <a:moveTo>
                    <a:pt x="0" y="0"/>
                  </a:moveTo>
                  <a:lnTo>
                    <a:pt x="891" y="0"/>
                  </a:lnTo>
                  <a:lnTo>
                    <a:pt x="906" y="56"/>
                  </a:lnTo>
                  <a:lnTo>
                    <a:pt x="921" y="111"/>
                  </a:lnTo>
                  <a:lnTo>
                    <a:pt x="938" y="165"/>
                  </a:lnTo>
                  <a:lnTo>
                    <a:pt x="957" y="217"/>
                  </a:lnTo>
                  <a:lnTo>
                    <a:pt x="980" y="266"/>
                  </a:lnTo>
                  <a:lnTo>
                    <a:pt x="1007" y="312"/>
                  </a:lnTo>
                  <a:lnTo>
                    <a:pt x="1036" y="351"/>
                  </a:lnTo>
                  <a:lnTo>
                    <a:pt x="1069" y="387"/>
                  </a:lnTo>
                  <a:lnTo>
                    <a:pt x="1105" y="422"/>
                  </a:lnTo>
                  <a:lnTo>
                    <a:pt x="1145" y="456"/>
                  </a:lnTo>
                  <a:lnTo>
                    <a:pt x="1185" y="487"/>
                  </a:lnTo>
                  <a:lnTo>
                    <a:pt x="1227" y="520"/>
                  </a:lnTo>
                  <a:lnTo>
                    <a:pt x="1270" y="551"/>
                  </a:lnTo>
                  <a:lnTo>
                    <a:pt x="1311" y="584"/>
                  </a:lnTo>
                  <a:lnTo>
                    <a:pt x="1352" y="617"/>
                  </a:lnTo>
                  <a:lnTo>
                    <a:pt x="1390" y="651"/>
                  </a:lnTo>
                  <a:lnTo>
                    <a:pt x="1425" y="687"/>
                  </a:lnTo>
                  <a:lnTo>
                    <a:pt x="1456" y="725"/>
                  </a:lnTo>
                  <a:lnTo>
                    <a:pt x="1484" y="765"/>
                  </a:lnTo>
                  <a:lnTo>
                    <a:pt x="1505" y="808"/>
                  </a:lnTo>
                  <a:lnTo>
                    <a:pt x="1521" y="856"/>
                  </a:lnTo>
                  <a:lnTo>
                    <a:pt x="1530" y="907"/>
                  </a:lnTo>
                  <a:lnTo>
                    <a:pt x="1534" y="960"/>
                  </a:lnTo>
                  <a:lnTo>
                    <a:pt x="1534" y="1013"/>
                  </a:lnTo>
                  <a:lnTo>
                    <a:pt x="1530" y="1068"/>
                  </a:lnTo>
                  <a:lnTo>
                    <a:pt x="1523" y="1125"/>
                  </a:lnTo>
                  <a:lnTo>
                    <a:pt x="1515" y="1181"/>
                  </a:lnTo>
                  <a:lnTo>
                    <a:pt x="1508" y="1237"/>
                  </a:lnTo>
                  <a:lnTo>
                    <a:pt x="1501" y="1293"/>
                  </a:lnTo>
                  <a:lnTo>
                    <a:pt x="1496" y="1350"/>
                  </a:lnTo>
                  <a:lnTo>
                    <a:pt x="1494" y="1405"/>
                  </a:lnTo>
                  <a:lnTo>
                    <a:pt x="1497" y="1458"/>
                  </a:lnTo>
                  <a:lnTo>
                    <a:pt x="1504" y="1511"/>
                  </a:lnTo>
                  <a:lnTo>
                    <a:pt x="1517" y="1560"/>
                  </a:lnTo>
                  <a:lnTo>
                    <a:pt x="1535" y="1610"/>
                  </a:lnTo>
                  <a:lnTo>
                    <a:pt x="1557" y="1659"/>
                  </a:lnTo>
                  <a:lnTo>
                    <a:pt x="1583" y="1708"/>
                  </a:lnTo>
                  <a:lnTo>
                    <a:pt x="1611" y="1757"/>
                  </a:lnTo>
                  <a:lnTo>
                    <a:pt x="1640" y="1807"/>
                  </a:lnTo>
                  <a:lnTo>
                    <a:pt x="1669" y="1855"/>
                  </a:lnTo>
                  <a:lnTo>
                    <a:pt x="1696" y="1905"/>
                  </a:lnTo>
                  <a:lnTo>
                    <a:pt x="1721" y="1954"/>
                  </a:lnTo>
                  <a:lnTo>
                    <a:pt x="1742" y="2006"/>
                  </a:lnTo>
                  <a:lnTo>
                    <a:pt x="1759" y="2057"/>
                  </a:lnTo>
                  <a:lnTo>
                    <a:pt x="1769" y="2108"/>
                  </a:lnTo>
                  <a:lnTo>
                    <a:pt x="1773" y="2160"/>
                  </a:lnTo>
                  <a:lnTo>
                    <a:pt x="1769" y="2212"/>
                  </a:lnTo>
                  <a:lnTo>
                    <a:pt x="1759" y="2263"/>
                  </a:lnTo>
                  <a:lnTo>
                    <a:pt x="1742" y="2314"/>
                  </a:lnTo>
                  <a:lnTo>
                    <a:pt x="1721" y="2366"/>
                  </a:lnTo>
                  <a:lnTo>
                    <a:pt x="1696" y="2415"/>
                  </a:lnTo>
                  <a:lnTo>
                    <a:pt x="1669" y="2465"/>
                  </a:lnTo>
                  <a:lnTo>
                    <a:pt x="1640" y="2513"/>
                  </a:lnTo>
                  <a:lnTo>
                    <a:pt x="1611" y="2563"/>
                  </a:lnTo>
                  <a:lnTo>
                    <a:pt x="1583" y="2612"/>
                  </a:lnTo>
                  <a:lnTo>
                    <a:pt x="1557" y="2661"/>
                  </a:lnTo>
                  <a:lnTo>
                    <a:pt x="1535" y="2710"/>
                  </a:lnTo>
                  <a:lnTo>
                    <a:pt x="1517" y="2760"/>
                  </a:lnTo>
                  <a:lnTo>
                    <a:pt x="1504" y="2809"/>
                  </a:lnTo>
                  <a:lnTo>
                    <a:pt x="1497" y="2862"/>
                  </a:lnTo>
                  <a:lnTo>
                    <a:pt x="1494" y="2915"/>
                  </a:lnTo>
                  <a:lnTo>
                    <a:pt x="1496" y="2970"/>
                  </a:lnTo>
                  <a:lnTo>
                    <a:pt x="1501" y="3027"/>
                  </a:lnTo>
                  <a:lnTo>
                    <a:pt x="1508" y="3083"/>
                  </a:lnTo>
                  <a:lnTo>
                    <a:pt x="1515" y="3139"/>
                  </a:lnTo>
                  <a:lnTo>
                    <a:pt x="1523" y="3195"/>
                  </a:lnTo>
                  <a:lnTo>
                    <a:pt x="1530" y="3252"/>
                  </a:lnTo>
                  <a:lnTo>
                    <a:pt x="1534" y="3307"/>
                  </a:lnTo>
                  <a:lnTo>
                    <a:pt x="1534" y="3360"/>
                  </a:lnTo>
                  <a:lnTo>
                    <a:pt x="1530" y="3413"/>
                  </a:lnTo>
                  <a:lnTo>
                    <a:pt x="1521" y="3464"/>
                  </a:lnTo>
                  <a:lnTo>
                    <a:pt x="1505" y="3512"/>
                  </a:lnTo>
                  <a:lnTo>
                    <a:pt x="1484" y="3555"/>
                  </a:lnTo>
                  <a:lnTo>
                    <a:pt x="1456" y="3595"/>
                  </a:lnTo>
                  <a:lnTo>
                    <a:pt x="1425" y="3633"/>
                  </a:lnTo>
                  <a:lnTo>
                    <a:pt x="1390" y="3669"/>
                  </a:lnTo>
                  <a:lnTo>
                    <a:pt x="1352" y="3703"/>
                  </a:lnTo>
                  <a:lnTo>
                    <a:pt x="1311" y="3736"/>
                  </a:lnTo>
                  <a:lnTo>
                    <a:pt x="1270" y="3769"/>
                  </a:lnTo>
                  <a:lnTo>
                    <a:pt x="1227" y="3800"/>
                  </a:lnTo>
                  <a:lnTo>
                    <a:pt x="1185" y="3833"/>
                  </a:lnTo>
                  <a:lnTo>
                    <a:pt x="1145" y="3864"/>
                  </a:lnTo>
                  <a:lnTo>
                    <a:pt x="1105" y="3898"/>
                  </a:lnTo>
                  <a:lnTo>
                    <a:pt x="1069" y="3933"/>
                  </a:lnTo>
                  <a:lnTo>
                    <a:pt x="1036" y="3969"/>
                  </a:lnTo>
                  <a:lnTo>
                    <a:pt x="1007" y="4008"/>
                  </a:lnTo>
                  <a:lnTo>
                    <a:pt x="980" y="4054"/>
                  </a:lnTo>
                  <a:lnTo>
                    <a:pt x="957" y="4103"/>
                  </a:lnTo>
                  <a:lnTo>
                    <a:pt x="938" y="4155"/>
                  </a:lnTo>
                  <a:lnTo>
                    <a:pt x="921" y="4209"/>
                  </a:lnTo>
                  <a:lnTo>
                    <a:pt x="906" y="4264"/>
                  </a:lnTo>
                  <a:lnTo>
                    <a:pt x="891" y="4320"/>
                  </a:lnTo>
                  <a:lnTo>
                    <a:pt x="0" y="4320"/>
                  </a:lnTo>
                  <a:lnTo>
                    <a:pt x="0" y="0"/>
                  </a:lnTo>
                  <a:close/>
                </a:path>
              </a:pathLst>
            </a:custGeom>
            <a:solidFill>
              <a:schemeClr val="tx2"/>
            </a:solidFill>
            <a:ln w="0">
              <a:noFill/>
              <a:prstDash val="solid"/>
              <a:round/>
              <a:headEnd/>
              <a:tailEnd/>
            </a:ln>
          </p:spPr>
        </p:sp>
        <p:sp>
          <p:nvSpPr>
            <p:cNvPr id="16" name="Freeform 11" title="left scallop inline"/>
            <p:cNvSpPr/>
            <p:nvPr/>
          </p:nvSpPr>
          <p:spPr bwMode="auto">
            <a:xfrm>
              <a:off x="874382" y="0"/>
              <a:ext cx="1646238" cy="6858000"/>
            </a:xfrm>
            <a:custGeom>
              <a:avLst/>
              <a:gdLst/>
              <a:ahLst/>
              <a:cxnLst/>
              <a:rect l="0" t="0" r="r" b="b"/>
              <a:pathLst>
                <a:path w="1037" h="4320">
                  <a:moveTo>
                    <a:pt x="0" y="0"/>
                  </a:moveTo>
                  <a:lnTo>
                    <a:pt x="171" y="0"/>
                  </a:lnTo>
                  <a:lnTo>
                    <a:pt x="188" y="55"/>
                  </a:lnTo>
                  <a:lnTo>
                    <a:pt x="204" y="110"/>
                  </a:lnTo>
                  <a:lnTo>
                    <a:pt x="220" y="166"/>
                  </a:lnTo>
                  <a:lnTo>
                    <a:pt x="234" y="223"/>
                  </a:lnTo>
                  <a:lnTo>
                    <a:pt x="251" y="278"/>
                  </a:lnTo>
                  <a:lnTo>
                    <a:pt x="269" y="331"/>
                  </a:lnTo>
                  <a:lnTo>
                    <a:pt x="292" y="381"/>
                  </a:lnTo>
                  <a:lnTo>
                    <a:pt x="319" y="427"/>
                  </a:lnTo>
                  <a:lnTo>
                    <a:pt x="349" y="466"/>
                  </a:lnTo>
                  <a:lnTo>
                    <a:pt x="382" y="503"/>
                  </a:lnTo>
                  <a:lnTo>
                    <a:pt x="420" y="537"/>
                  </a:lnTo>
                  <a:lnTo>
                    <a:pt x="460" y="571"/>
                  </a:lnTo>
                  <a:lnTo>
                    <a:pt x="502" y="603"/>
                  </a:lnTo>
                  <a:lnTo>
                    <a:pt x="544" y="635"/>
                  </a:lnTo>
                  <a:lnTo>
                    <a:pt x="587" y="668"/>
                  </a:lnTo>
                  <a:lnTo>
                    <a:pt x="628" y="700"/>
                  </a:lnTo>
                  <a:lnTo>
                    <a:pt x="667" y="734"/>
                  </a:lnTo>
                  <a:lnTo>
                    <a:pt x="703" y="771"/>
                  </a:lnTo>
                  <a:lnTo>
                    <a:pt x="736" y="808"/>
                  </a:lnTo>
                  <a:lnTo>
                    <a:pt x="763" y="848"/>
                  </a:lnTo>
                  <a:lnTo>
                    <a:pt x="786" y="893"/>
                  </a:lnTo>
                  <a:lnTo>
                    <a:pt x="800" y="937"/>
                  </a:lnTo>
                  <a:lnTo>
                    <a:pt x="809" y="986"/>
                  </a:lnTo>
                  <a:lnTo>
                    <a:pt x="813" y="1034"/>
                  </a:lnTo>
                  <a:lnTo>
                    <a:pt x="812" y="1085"/>
                  </a:lnTo>
                  <a:lnTo>
                    <a:pt x="808" y="1136"/>
                  </a:lnTo>
                  <a:lnTo>
                    <a:pt x="803" y="1189"/>
                  </a:lnTo>
                  <a:lnTo>
                    <a:pt x="796" y="1242"/>
                  </a:lnTo>
                  <a:lnTo>
                    <a:pt x="788" y="1295"/>
                  </a:lnTo>
                  <a:lnTo>
                    <a:pt x="782" y="1348"/>
                  </a:lnTo>
                  <a:lnTo>
                    <a:pt x="778" y="1401"/>
                  </a:lnTo>
                  <a:lnTo>
                    <a:pt x="775" y="1452"/>
                  </a:lnTo>
                  <a:lnTo>
                    <a:pt x="778" y="1502"/>
                  </a:lnTo>
                  <a:lnTo>
                    <a:pt x="784" y="1551"/>
                  </a:lnTo>
                  <a:lnTo>
                    <a:pt x="797" y="1602"/>
                  </a:lnTo>
                  <a:lnTo>
                    <a:pt x="817" y="1652"/>
                  </a:lnTo>
                  <a:lnTo>
                    <a:pt x="841" y="1702"/>
                  </a:lnTo>
                  <a:lnTo>
                    <a:pt x="868" y="1752"/>
                  </a:lnTo>
                  <a:lnTo>
                    <a:pt x="896" y="1801"/>
                  </a:lnTo>
                  <a:lnTo>
                    <a:pt x="926" y="1851"/>
                  </a:lnTo>
                  <a:lnTo>
                    <a:pt x="953" y="1901"/>
                  </a:lnTo>
                  <a:lnTo>
                    <a:pt x="980" y="1952"/>
                  </a:lnTo>
                  <a:lnTo>
                    <a:pt x="1003" y="2003"/>
                  </a:lnTo>
                  <a:lnTo>
                    <a:pt x="1021" y="2054"/>
                  </a:lnTo>
                  <a:lnTo>
                    <a:pt x="1031" y="2106"/>
                  </a:lnTo>
                  <a:lnTo>
                    <a:pt x="1037" y="2160"/>
                  </a:lnTo>
                  <a:lnTo>
                    <a:pt x="1031" y="2214"/>
                  </a:lnTo>
                  <a:lnTo>
                    <a:pt x="1021" y="2266"/>
                  </a:lnTo>
                  <a:lnTo>
                    <a:pt x="1003" y="2317"/>
                  </a:lnTo>
                  <a:lnTo>
                    <a:pt x="980" y="2368"/>
                  </a:lnTo>
                  <a:lnTo>
                    <a:pt x="953" y="2419"/>
                  </a:lnTo>
                  <a:lnTo>
                    <a:pt x="926" y="2469"/>
                  </a:lnTo>
                  <a:lnTo>
                    <a:pt x="896" y="2519"/>
                  </a:lnTo>
                  <a:lnTo>
                    <a:pt x="868" y="2568"/>
                  </a:lnTo>
                  <a:lnTo>
                    <a:pt x="841" y="2618"/>
                  </a:lnTo>
                  <a:lnTo>
                    <a:pt x="817" y="2668"/>
                  </a:lnTo>
                  <a:lnTo>
                    <a:pt x="797" y="2718"/>
                  </a:lnTo>
                  <a:lnTo>
                    <a:pt x="784" y="2769"/>
                  </a:lnTo>
                  <a:lnTo>
                    <a:pt x="778" y="2818"/>
                  </a:lnTo>
                  <a:lnTo>
                    <a:pt x="775" y="2868"/>
                  </a:lnTo>
                  <a:lnTo>
                    <a:pt x="778" y="2919"/>
                  </a:lnTo>
                  <a:lnTo>
                    <a:pt x="782" y="2972"/>
                  </a:lnTo>
                  <a:lnTo>
                    <a:pt x="788" y="3025"/>
                  </a:lnTo>
                  <a:lnTo>
                    <a:pt x="796" y="3078"/>
                  </a:lnTo>
                  <a:lnTo>
                    <a:pt x="803" y="3131"/>
                  </a:lnTo>
                  <a:lnTo>
                    <a:pt x="808" y="3184"/>
                  </a:lnTo>
                  <a:lnTo>
                    <a:pt x="812" y="3235"/>
                  </a:lnTo>
                  <a:lnTo>
                    <a:pt x="813" y="3286"/>
                  </a:lnTo>
                  <a:lnTo>
                    <a:pt x="809" y="3334"/>
                  </a:lnTo>
                  <a:lnTo>
                    <a:pt x="800" y="3383"/>
                  </a:lnTo>
                  <a:lnTo>
                    <a:pt x="786" y="3427"/>
                  </a:lnTo>
                  <a:lnTo>
                    <a:pt x="763" y="3472"/>
                  </a:lnTo>
                  <a:lnTo>
                    <a:pt x="736" y="3512"/>
                  </a:lnTo>
                  <a:lnTo>
                    <a:pt x="703" y="3549"/>
                  </a:lnTo>
                  <a:lnTo>
                    <a:pt x="667" y="3586"/>
                  </a:lnTo>
                  <a:lnTo>
                    <a:pt x="628" y="3620"/>
                  </a:lnTo>
                  <a:lnTo>
                    <a:pt x="587" y="3652"/>
                  </a:lnTo>
                  <a:lnTo>
                    <a:pt x="544" y="3685"/>
                  </a:lnTo>
                  <a:lnTo>
                    <a:pt x="502" y="3717"/>
                  </a:lnTo>
                  <a:lnTo>
                    <a:pt x="460" y="3749"/>
                  </a:lnTo>
                  <a:lnTo>
                    <a:pt x="420" y="3783"/>
                  </a:lnTo>
                  <a:lnTo>
                    <a:pt x="382" y="3817"/>
                  </a:lnTo>
                  <a:lnTo>
                    <a:pt x="349" y="3854"/>
                  </a:lnTo>
                  <a:lnTo>
                    <a:pt x="319" y="3893"/>
                  </a:lnTo>
                  <a:lnTo>
                    <a:pt x="292" y="3939"/>
                  </a:lnTo>
                  <a:lnTo>
                    <a:pt x="269" y="3989"/>
                  </a:lnTo>
                  <a:lnTo>
                    <a:pt x="251" y="4042"/>
                  </a:lnTo>
                  <a:lnTo>
                    <a:pt x="234" y="4097"/>
                  </a:lnTo>
                  <a:lnTo>
                    <a:pt x="220" y="4154"/>
                  </a:lnTo>
                  <a:lnTo>
                    <a:pt x="204" y="4210"/>
                  </a:lnTo>
                  <a:lnTo>
                    <a:pt x="188" y="4265"/>
                  </a:lnTo>
                  <a:lnTo>
                    <a:pt x="171" y="4320"/>
                  </a:lnTo>
                  <a:lnTo>
                    <a:pt x="0" y="4320"/>
                  </a:lnTo>
                  <a:lnTo>
                    <a:pt x="17" y="4278"/>
                  </a:lnTo>
                  <a:lnTo>
                    <a:pt x="33" y="4232"/>
                  </a:lnTo>
                  <a:lnTo>
                    <a:pt x="46" y="4183"/>
                  </a:lnTo>
                  <a:lnTo>
                    <a:pt x="60" y="4131"/>
                  </a:lnTo>
                  <a:lnTo>
                    <a:pt x="75" y="4075"/>
                  </a:lnTo>
                  <a:lnTo>
                    <a:pt x="90" y="4019"/>
                  </a:lnTo>
                  <a:lnTo>
                    <a:pt x="109" y="3964"/>
                  </a:lnTo>
                  <a:lnTo>
                    <a:pt x="129" y="3909"/>
                  </a:lnTo>
                  <a:lnTo>
                    <a:pt x="156" y="3855"/>
                  </a:lnTo>
                  <a:lnTo>
                    <a:pt x="186" y="3804"/>
                  </a:lnTo>
                  <a:lnTo>
                    <a:pt x="222" y="3756"/>
                  </a:lnTo>
                  <a:lnTo>
                    <a:pt x="261" y="3713"/>
                  </a:lnTo>
                  <a:lnTo>
                    <a:pt x="303" y="3672"/>
                  </a:lnTo>
                  <a:lnTo>
                    <a:pt x="348" y="3634"/>
                  </a:lnTo>
                  <a:lnTo>
                    <a:pt x="392" y="3599"/>
                  </a:lnTo>
                  <a:lnTo>
                    <a:pt x="438" y="3565"/>
                  </a:lnTo>
                  <a:lnTo>
                    <a:pt x="482" y="3531"/>
                  </a:lnTo>
                  <a:lnTo>
                    <a:pt x="523" y="3499"/>
                  </a:lnTo>
                  <a:lnTo>
                    <a:pt x="561" y="3466"/>
                  </a:lnTo>
                  <a:lnTo>
                    <a:pt x="594" y="3434"/>
                  </a:lnTo>
                  <a:lnTo>
                    <a:pt x="620" y="3400"/>
                  </a:lnTo>
                  <a:lnTo>
                    <a:pt x="638" y="3367"/>
                  </a:lnTo>
                  <a:lnTo>
                    <a:pt x="647" y="3336"/>
                  </a:lnTo>
                  <a:lnTo>
                    <a:pt x="652" y="3302"/>
                  </a:lnTo>
                  <a:lnTo>
                    <a:pt x="654" y="3265"/>
                  </a:lnTo>
                  <a:lnTo>
                    <a:pt x="651" y="3224"/>
                  </a:lnTo>
                  <a:lnTo>
                    <a:pt x="647" y="3181"/>
                  </a:lnTo>
                  <a:lnTo>
                    <a:pt x="642" y="3137"/>
                  </a:lnTo>
                  <a:lnTo>
                    <a:pt x="637" y="3091"/>
                  </a:lnTo>
                  <a:lnTo>
                    <a:pt x="626" y="3021"/>
                  </a:lnTo>
                  <a:lnTo>
                    <a:pt x="620" y="2952"/>
                  </a:lnTo>
                  <a:lnTo>
                    <a:pt x="616" y="2881"/>
                  </a:lnTo>
                  <a:lnTo>
                    <a:pt x="618" y="2809"/>
                  </a:lnTo>
                  <a:lnTo>
                    <a:pt x="628" y="2737"/>
                  </a:lnTo>
                  <a:lnTo>
                    <a:pt x="642" y="2681"/>
                  </a:lnTo>
                  <a:lnTo>
                    <a:pt x="661" y="2626"/>
                  </a:lnTo>
                  <a:lnTo>
                    <a:pt x="685" y="2574"/>
                  </a:lnTo>
                  <a:lnTo>
                    <a:pt x="711" y="2521"/>
                  </a:lnTo>
                  <a:lnTo>
                    <a:pt x="739" y="2472"/>
                  </a:lnTo>
                  <a:lnTo>
                    <a:pt x="767" y="2423"/>
                  </a:lnTo>
                  <a:lnTo>
                    <a:pt x="791" y="2381"/>
                  </a:lnTo>
                  <a:lnTo>
                    <a:pt x="813" y="2342"/>
                  </a:lnTo>
                  <a:lnTo>
                    <a:pt x="834" y="2303"/>
                  </a:lnTo>
                  <a:lnTo>
                    <a:pt x="851" y="2265"/>
                  </a:lnTo>
                  <a:lnTo>
                    <a:pt x="864" y="2228"/>
                  </a:lnTo>
                  <a:lnTo>
                    <a:pt x="873" y="2194"/>
                  </a:lnTo>
                  <a:lnTo>
                    <a:pt x="876" y="2160"/>
                  </a:lnTo>
                  <a:lnTo>
                    <a:pt x="873" y="2126"/>
                  </a:lnTo>
                  <a:lnTo>
                    <a:pt x="864" y="2092"/>
                  </a:lnTo>
                  <a:lnTo>
                    <a:pt x="851" y="2055"/>
                  </a:lnTo>
                  <a:lnTo>
                    <a:pt x="834" y="2017"/>
                  </a:lnTo>
                  <a:lnTo>
                    <a:pt x="813" y="1978"/>
                  </a:lnTo>
                  <a:lnTo>
                    <a:pt x="791" y="1939"/>
                  </a:lnTo>
                  <a:lnTo>
                    <a:pt x="767" y="1897"/>
                  </a:lnTo>
                  <a:lnTo>
                    <a:pt x="739" y="1848"/>
                  </a:lnTo>
                  <a:lnTo>
                    <a:pt x="711" y="1799"/>
                  </a:lnTo>
                  <a:lnTo>
                    <a:pt x="685" y="1746"/>
                  </a:lnTo>
                  <a:lnTo>
                    <a:pt x="661" y="1694"/>
                  </a:lnTo>
                  <a:lnTo>
                    <a:pt x="642" y="1639"/>
                  </a:lnTo>
                  <a:lnTo>
                    <a:pt x="628" y="1583"/>
                  </a:lnTo>
                  <a:lnTo>
                    <a:pt x="618" y="1511"/>
                  </a:lnTo>
                  <a:lnTo>
                    <a:pt x="616" y="1439"/>
                  </a:lnTo>
                  <a:lnTo>
                    <a:pt x="620" y="1368"/>
                  </a:lnTo>
                  <a:lnTo>
                    <a:pt x="626" y="1299"/>
                  </a:lnTo>
                  <a:lnTo>
                    <a:pt x="637" y="1229"/>
                  </a:lnTo>
                  <a:lnTo>
                    <a:pt x="642" y="1183"/>
                  </a:lnTo>
                  <a:lnTo>
                    <a:pt x="647" y="1139"/>
                  </a:lnTo>
                  <a:lnTo>
                    <a:pt x="651" y="1096"/>
                  </a:lnTo>
                  <a:lnTo>
                    <a:pt x="654" y="1055"/>
                  </a:lnTo>
                  <a:lnTo>
                    <a:pt x="652" y="1018"/>
                  </a:lnTo>
                  <a:lnTo>
                    <a:pt x="647" y="984"/>
                  </a:lnTo>
                  <a:lnTo>
                    <a:pt x="638" y="953"/>
                  </a:lnTo>
                  <a:lnTo>
                    <a:pt x="620" y="920"/>
                  </a:lnTo>
                  <a:lnTo>
                    <a:pt x="594" y="886"/>
                  </a:lnTo>
                  <a:lnTo>
                    <a:pt x="561" y="854"/>
                  </a:lnTo>
                  <a:lnTo>
                    <a:pt x="523" y="822"/>
                  </a:lnTo>
                  <a:lnTo>
                    <a:pt x="482" y="789"/>
                  </a:lnTo>
                  <a:lnTo>
                    <a:pt x="438" y="755"/>
                  </a:lnTo>
                  <a:lnTo>
                    <a:pt x="392" y="721"/>
                  </a:lnTo>
                  <a:lnTo>
                    <a:pt x="348" y="686"/>
                  </a:lnTo>
                  <a:lnTo>
                    <a:pt x="303" y="648"/>
                  </a:lnTo>
                  <a:lnTo>
                    <a:pt x="261" y="607"/>
                  </a:lnTo>
                  <a:lnTo>
                    <a:pt x="222" y="564"/>
                  </a:lnTo>
                  <a:lnTo>
                    <a:pt x="186" y="516"/>
                  </a:lnTo>
                  <a:lnTo>
                    <a:pt x="156" y="465"/>
                  </a:lnTo>
                  <a:lnTo>
                    <a:pt x="129" y="411"/>
                  </a:lnTo>
                  <a:lnTo>
                    <a:pt x="109" y="356"/>
                  </a:lnTo>
                  <a:lnTo>
                    <a:pt x="90" y="301"/>
                  </a:lnTo>
                  <a:lnTo>
                    <a:pt x="75" y="245"/>
                  </a:lnTo>
                  <a:lnTo>
                    <a:pt x="60" y="189"/>
                  </a:lnTo>
                  <a:lnTo>
                    <a:pt x="46" y="137"/>
                  </a:lnTo>
                  <a:lnTo>
                    <a:pt x="33" y="88"/>
                  </a:lnTo>
                  <a:lnTo>
                    <a:pt x="17" y="42"/>
                  </a:lnTo>
                  <a:lnTo>
                    <a:pt x="0" y="0"/>
                  </a:lnTo>
                  <a:lnTo>
                    <a:pt x="0" y="0"/>
                  </a:lnTo>
                  <a:close/>
                </a:path>
              </a:pathLst>
            </a:custGeom>
            <a:solidFill>
              <a:schemeClr val="accent1"/>
            </a:solidFill>
            <a:ln w="0">
              <a:noFill/>
              <a:prstDash val="solid"/>
              <a:round/>
              <a:headEnd/>
              <a:tailEnd/>
            </a:ln>
          </p:spPr>
        </p:sp>
      </p:grpSp>
    </p:spTree>
    <p:extLst>
      <p:ext uri="{BB962C8B-B14F-4D97-AF65-F5344CB8AC3E}">
        <p14:creationId xmlns:p14="http://schemas.microsoft.com/office/powerpoint/2010/main" val="286643735"/>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dirty="0"/>
          </a:p>
        </p:txBody>
      </p:sp>
      <p:sp>
        <p:nvSpPr>
          <p:cNvPr id="3" name="Content Placeholder 2"/>
          <p:cNvSpPr>
            <a:spLocks noGrp="1"/>
          </p:cNvSpPr>
          <p:nvPr>
            <p:ph sz="half" idx="1"/>
          </p:nvPr>
        </p:nvSpPr>
        <p:spPr>
          <a:xfrm>
            <a:off x="1257300" y="2286000"/>
            <a:ext cx="4800600" cy="3619500"/>
          </a:xfrm>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dirty="0"/>
          </a:p>
        </p:txBody>
      </p:sp>
      <p:sp>
        <p:nvSpPr>
          <p:cNvPr id="4" name="Content Placeholder 3"/>
          <p:cNvSpPr>
            <a:spLocks noGrp="1"/>
          </p:cNvSpPr>
          <p:nvPr>
            <p:ph sz="half" idx="2"/>
          </p:nvPr>
        </p:nvSpPr>
        <p:spPr>
          <a:xfrm>
            <a:off x="6647796" y="2286000"/>
            <a:ext cx="4800600" cy="3619500"/>
          </a:xfrm>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dirty="0"/>
          </a:p>
        </p:txBody>
      </p:sp>
      <p:sp>
        <p:nvSpPr>
          <p:cNvPr id="5" name="Date Placeholder 4"/>
          <p:cNvSpPr>
            <a:spLocks noGrp="1"/>
          </p:cNvSpPr>
          <p:nvPr>
            <p:ph type="dt" sz="half" idx="10"/>
          </p:nvPr>
        </p:nvSpPr>
        <p:spPr/>
        <p:txBody>
          <a:bodyPr/>
          <a:lstStyle/>
          <a:p>
            <a:fld id="{E548D31E-DCDA-41A7-9C67-C4B11B94D21D}" type="datetimeFigureOut">
              <a:rPr lang="en-US" smtClean="0"/>
              <a:t>1/8/20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FAB73BC-B049-4115-A692-8D63A059BFB8}" type="slidenum">
              <a:rPr lang="en-US" smtClean="0"/>
              <a:t>‹#›</a:t>
            </a:fld>
            <a:endParaRPr lang="en-US"/>
          </a:p>
        </p:txBody>
      </p:sp>
    </p:spTree>
    <p:extLst>
      <p:ext uri="{BB962C8B-B14F-4D97-AF65-F5344CB8AC3E}">
        <p14:creationId xmlns:p14="http://schemas.microsoft.com/office/powerpoint/2010/main" val="815433924"/>
      </p:ext>
    </p:extLst>
  </p:cSld>
  <p:clrMapOvr>
    <a:masterClrMapping/>
  </p:clrMapOvr>
  <p:extLst mod="1">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252728" y="381000"/>
            <a:ext cx="10172700" cy="1493517"/>
          </a:xfrm>
        </p:spPr>
        <p:txBody>
          <a:bodyPr/>
          <a:lstStyle/>
          <a:p>
            <a:r>
              <a:rPr lang="en-GB" smtClean="0"/>
              <a:t>Click to edit Master title style</a:t>
            </a:r>
            <a:endParaRPr lang="en-US" dirty="0"/>
          </a:p>
        </p:txBody>
      </p:sp>
      <p:sp>
        <p:nvSpPr>
          <p:cNvPr id="3" name="Text Placeholder 2"/>
          <p:cNvSpPr>
            <a:spLocks noGrp="1"/>
          </p:cNvSpPr>
          <p:nvPr>
            <p:ph type="body" idx="1"/>
          </p:nvPr>
        </p:nvSpPr>
        <p:spPr>
          <a:xfrm>
            <a:off x="1251678" y="2199633"/>
            <a:ext cx="4800600" cy="632529"/>
          </a:xfrm>
        </p:spPr>
        <p:txBody>
          <a:bodyPr anchor="b">
            <a:noAutofit/>
          </a:bodyPr>
          <a:lstStyle>
            <a:lvl1pPr marL="0" indent="0">
              <a:lnSpc>
                <a:spcPct val="100000"/>
              </a:lnSpc>
              <a:buNone/>
              <a:defRPr sz="1900" b="1" cap="all" spc="200" baseline="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1257300" y="2909102"/>
            <a:ext cx="4800600" cy="2996398"/>
          </a:xfrm>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dirty="0"/>
          </a:p>
        </p:txBody>
      </p:sp>
      <p:sp>
        <p:nvSpPr>
          <p:cNvPr id="5" name="Text Placeholder 4"/>
          <p:cNvSpPr>
            <a:spLocks noGrp="1"/>
          </p:cNvSpPr>
          <p:nvPr>
            <p:ph type="body" sz="quarter" idx="3"/>
          </p:nvPr>
        </p:nvSpPr>
        <p:spPr>
          <a:xfrm>
            <a:off x="6633864" y="2199633"/>
            <a:ext cx="4800600" cy="632529"/>
          </a:xfrm>
        </p:spPr>
        <p:txBody>
          <a:bodyPr anchor="b">
            <a:noAutofit/>
          </a:bodyPr>
          <a:lstStyle>
            <a:lvl1pPr marL="0" indent="0">
              <a:lnSpc>
                <a:spcPct val="100000"/>
              </a:lnSpc>
              <a:buNone/>
              <a:defRPr sz="1900" b="1" cap="all" spc="200" baseline="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6633864" y="2909102"/>
            <a:ext cx="4800600" cy="2996398"/>
          </a:xfrm>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dirty="0"/>
          </a:p>
        </p:txBody>
      </p:sp>
      <p:sp>
        <p:nvSpPr>
          <p:cNvPr id="7" name="Date Placeholder 6"/>
          <p:cNvSpPr>
            <a:spLocks noGrp="1"/>
          </p:cNvSpPr>
          <p:nvPr>
            <p:ph type="dt" sz="half" idx="10"/>
          </p:nvPr>
        </p:nvSpPr>
        <p:spPr/>
        <p:txBody>
          <a:bodyPr/>
          <a:lstStyle/>
          <a:p>
            <a:fld id="{9B3762C0-B258-48F1-ADE6-176B4174CCDD}" type="datetimeFigureOut">
              <a:rPr lang="en-US" smtClean="0"/>
              <a:t>1/8/20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FAB73BC-B049-4115-A692-8D63A059BFB8}" type="slidenum">
              <a:rPr lang="en-US" smtClean="0"/>
              <a:t>‹#›</a:t>
            </a:fld>
            <a:endParaRPr lang="en-US"/>
          </a:p>
        </p:txBody>
      </p:sp>
    </p:spTree>
    <p:extLst>
      <p:ext uri="{BB962C8B-B14F-4D97-AF65-F5344CB8AC3E}">
        <p14:creationId xmlns:p14="http://schemas.microsoft.com/office/powerpoint/2010/main" val="1904809161"/>
      </p:ext>
    </p:extLst>
  </p:cSld>
  <p:clrMapOvr>
    <a:masterClrMapping/>
  </p:clrMapOvr>
  <p:extLst mod="1">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dirty="0"/>
          </a:p>
        </p:txBody>
      </p:sp>
      <p:sp>
        <p:nvSpPr>
          <p:cNvPr id="3" name="Date Placeholder 2"/>
          <p:cNvSpPr>
            <a:spLocks noGrp="1"/>
          </p:cNvSpPr>
          <p:nvPr>
            <p:ph type="dt" sz="half" idx="10"/>
          </p:nvPr>
        </p:nvSpPr>
        <p:spPr/>
        <p:txBody>
          <a:bodyPr/>
          <a:lstStyle/>
          <a:p>
            <a:fld id="{677919A6-33EB-49BD-A62F-1FA56B9F9712}" type="datetimeFigureOut">
              <a:rPr lang="en-US" smtClean="0"/>
              <a:t>1/8/20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FAB73BC-B049-4115-A692-8D63A059BFB8}" type="slidenum">
              <a:rPr lang="en-US" smtClean="0"/>
              <a:t>‹#›</a:t>
            </a:fld>
            <a:endParaRPr lang="en-US"/>
          </a:p>
        </p:txBody>
      </p:sp>
    </p:spTree>
    <p:extLst>
      <p:ext uri="{BB962C8B-B14F-4D97-AF65-F5344CB8AC3E}">
        <p14:creationId xmlns:p14="http://schemas.microsoft.com/office/powerpoint/2010/main" val="15888430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A4E7D1B-D673-4CF6-8672-009D42ABD2A0}" type="datetimeFigureOut">
              <a:rPr lang="en-US" smtClean="0"/>
              <a:t>1/8/20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FAB73BC-B049-4115-A692-8D63A059BFB8}" type="slidenum">
              <a:rPr lang="en-US" smtClean="0"/>
              <a:t>‹#›</a:t>
            </a:fld>
            <a:endParaRPr lang="en-US"/>
          </a:p>
        </p:txBody>
      </p:sp>
    </p:spTree>
    <p:extLst>
      <p:ext uri="{BB962C8B-B14F-4D97-AF65-F5344CB8AC3E}">
        <p14:creationId xmlns:p14="http://schemas.microsoft.com/office/powerpoint/2010/main" val="18742812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7" name="Freeform 11" title="right scallop background shape"/>
          <p:cNvSpPr/>
          <p:nvPr/>
        </p:nvSpPr>
        <p:spPr bwMode="auto">
          <a:xfrm>
            <a:off x="7389812" y="0"/>
            <a:ext cx="4802188" cy="6858000"/>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2" name="Title 1"/>
          <p:cNvSpPr>
            <a:spLocks noGrp="1"/>
          </p:cNvSpPr>
          <p:nvPr>
            <p:ph type="title"/>
          </p:nvPr>
        </p:nvSpPr>
        <p:spPr>
          <a:xfrm>
            <a:off x="8337884" y="457199"/>
            <a:ext cx="3092115" cy="1196671"/>
          </a:xfrm>
        </p:spPr>
        <p:txBody>
          <a:bodyPr anchor="b">
            <a:normAutofit/>
          </a:bodyPr>
          <a:lstStyle>
            <a:lvl1pPr>
              <a:lnSpc>
                <a:spcPct val="100000"/>
              </a:lnSpc>
              <a:defRPr sz="1900" b="1" i="0" cap="all" spc="300" baseline="0">
                <a:solidFill>
                  <a:schemeClr val="accent1"/>
                </a:solidFill>
                <a:latin typeface="+mn-lt"/>
              </a:defRPr>
            </a:lvl1pPr>
          </a:lstStyle>
          <a:p>
            <a:r>
              <a:rPr lang="en-GB" smtClean="0"/>
              <a:t>Click to edit Master title style</a:t>
            </a:r>
            <a:endParaRPr lang="en-US" dirty="0"/>
          </a:p>
        </p:txBody>
      </p:sp>
      <p:sp>
        <p:nvSpPr>
          <p:cNvPr id="3" name="Content Placeholder 2"/>
          <p:cNvSpPr>
            <a:spLocks noGrp="1"/>
          </p:cNvSpPr>
          <p:nvPr>
            <p:ph idx="1"/>
          </p:nvPr>
        </p:nvSpPr>
        <p:spPr>
          <a:xfrm>
            <a:off x="765051" y="920377"/>
            <a:ext cx="6158418" cy="498512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dirty="0"/>
          </a:p>
        </p:txBody>
      </p:sp>
      <p:sp>
        <p:nvSpPr>
          <p:cNvPr id="4" name="Text Placeholder 3"/>
          <p:cNvSpPr>
            <a:spLocks noGrp="1"/>
          </p:cNvSpPr>
          <p:nvPr>
            <p:ph type="body" sz="half" idx="2"/>
          </p:nvPr>
        </p:nvSpPr>
        <p:spPr>
          <a:xfrm>
            <a:off x="8337885" y="1741336"/>
            <a:ext cx="3092115" cy="4164164"/>
          </a:xfrm>
        </p:spPr>
        <p:txBody>
          <a:bodyPr/>
          <a:lstStyle>
            <a:lvl1pPr marL="0" indent="0">
              <a:lnSpc>
                <a:spcPct val="120000"/>
              </a:lnSpc>
              <a:spcBef>
                <a:spcPts val="1200"/>
              </a:spcBef>
              <a:buNone/>
              <a:defRPr sz="1600" baseline="0">
                <a:solidFill>
                  <a:schemeClr val="bg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smtClean="0"/>
              <a:t>Click to edit Master text styles</a:t>
            </a:r>
          </a:p>
        </p:txBody>
      </p:sp>
      <p:sp>
        <p:nvSpPr>
          <p:cNvPr id="5" name="Date Placeholder 4"/>
          <p:cNvSpPr>
            <a:spLocks noGrp="1"/>
          </p:cNvSpPr>
          <p:nvPr>
            <p:ph type="dt" sz="half" idx="10"/>
          </p:nvPr>
        </p:nvSpPr>
        <p:spPr>
          <a:xfrm>
            <a:off x="765051" y="6375679"/>
            <a:ext cx="1233355" cy="348462"/>
          </a:xfrm>
        </p:spPr>
        <p:txBody>
          <a:bodyPr/>
          <a:lstStyle/>
          <a:p>
            <a:fld id="{DA16AA21-1863-4931-97CB-99D0A168701B}" type="datetimeFigureOut">
              <a:rPr lang="en-US" smtClean="0"/>
              <a:t>1/8/20</a:t>
            </a:fld>
            <a:endParaRPr lang="en-US"/>
          </a:p>
        </p:txBody>
      </p:sp>
      <p:sp>
        <p:nvSpPr>
          <p:cNvPr id="6" name="Footer Placeholder 5"/>
          <p:cNvSpPr>
            <a:spLocks noGrp="1"/>
          </p:cNvSpPr>
          <p:nvPr>
            <p:ph type="ftr" sz="quarter" idx="11"/>
          </p:nvPr>
        </p:nvSpPr>
        <p:spPr>
          <a:xfrm>
            <a:off x="2103620" y="6375679"/>
            <a:ext cx="3482179" cy="345796"/>
          </a:xfrm>
        </p:spPr>
        <p:txBody>
          <a:bodyPr/>
          <a:lstStyle/>
          <a:p>
            <a:endParaRPr lang="en-US"/>
          </a:p>
        </p:txBody>
      </p:sp>
      <p:sp>
        <p:nvSpPr>
          <p:cNvPr id="7" name="Slide Number Placeholder 6"/>
          <p:cNvSpPr>
            <a:spLocks noGrp="1"/>
          </p:cNvSpPr>
          <p:nvPr>
            <p:ph type="sldNum" sz="quarter" idx="12"/>
          </p:nvPr>
        </p:nvSpPr>
        <p:spPr>
          <a:xfrm>
            <a:off x="5691014" y="6375679"/>
            <a:ext cx="1232456" cy="345796"/>
          </a:xfrm>
        </p:spPr>
        <p:txBody>
          <a:bodyPr/>
          <a:lstStyle/>
          <a:p>
            <a:fld id="{4FAB73BC-B049-4115-A692-8D63A059BFB8}" type="slidenum">
              <a:rPr lang="en-US" smtClean="0"/>
              <a:t>‹#›</a:t>
            </a:fld>
            <a:endParaRPr lang="en-US"/>
          </a:p>
        </p:txBody>
      </p:sp>
      <p:sp>
        <p:nvSpPr>
          <p:cNvPr id="8" name="Rectangle 7" title="left edge border"/>
          <p:cNvSpPr/>
          <p:nvPr/>
        </p:nvSpPr>
        <p:spPr>
          <a:xfrm>
            <a:off x="0"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755473220"/>
      </p:ext>
    </p:extLst>
  </p:cSld>
  <p:clrMapOvr>
    <a:masterClrMapping/>
  </p:clrMapOvr>
  <p:extLst mod="1">
    <p:ext uri="{DCECCB84-F9BA-43D5-87BE-67443E8EF086}">
      <p15:sldGuideLst xmlns:p15="http://schemas.microsoft.com/office/powerpoint/2012/main">
        <p15:guide id="1" orient="horz" pos="696">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3" name="Picture Placeholder 2"/>
          <p:cNvSpPr>
            <a:spLocks noGrp="1" noChangeAspect="1"/>
          </p:cNvSpPr>
          <p:nvPr>
            <p:ph type="pic" idx="1"/>
          </p:nvPr>
        </p:nvSpPr>
        <p:spPr>
          <a:xfrm>
            <a:off x="283464" y="0"/>
            <a:ext cx="7355585" cy="6857999"/>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smtClean="0"/>
              <a:t>Drag picture to placeholder or click icon to add</a:t>
            </a:r>
            <a:endParaRPr lang="en-US" dirty="0"/>
          </a:p>
        </p:txBody>
      </p:sp>
      <p:sp>
        <p:nvSpPr>
          <p:cNvPr id="11" name="Freeform 11" title="right scallop background shape"/>
          <p:cNvSpPr/>
          <p:nvPr/>
        </p:nvSpPr>
        <p:spPr bwMode="auto">
          <a:xfrm>
            <a:off x="7389812" y="0"/>
            <a:ext cx="4802188" cy="6858000"/>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12" name="Rectangle 11" title="left edge border"/>
          <p:cNvSpPr/>
          <p:nvPr/>
        </p:nvSpPr>
        <p:spPr>
          <a:xfrm>
            <a:off x="0"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337883" y="457200"/>
            <a:ext cx="3092117" cy="1196670"/>
          </a:xfrm>
        </p:spPr>
        <p:txBody>
          <a:bodyPr anchor="b">
            <a:normAutofit/>
          </a:bodyPr>
          <a:lstStyle>
            <a:lvl1pPr>
              <a:lnSpc>
                <a:spcPct val="100000"/>
              </a:lnSpc>
              <a:defRPr sz="1900" b="1" i="0" spc="300" baseline="0">
                <a:solidFill>
                  <a:schemeClr val="accent1"/>
                </a:solidFill>
                <a:latin typeface="+mn-lt"/>
              </a:defRPr>
            </a:lvl1pPr>
          </a:lstStyle>
          <a:p>
            <a:r>
              <a:rPr lang="en-GB" smtClean="0"/>
              <a:t>Click to edit Master title style</a:t>
            </a:r>
            <a:endParaRPr lang="en-US" dirty="0"/>
          </a:p>
        </p:txBody>
      </p:sp>
      <p:sp>
        <p:nvSpPr>
          <p:cNvPr id="4" name="Text Placeholder 3"/>
          <p:cNvSpPr>
            <a:spLocks noGrp="1"/>
          </p:cNvSpPr>
          <p:nvPr>
            <p:ph type="body" sz="half" idx="2"/>
          </p:nvPr>
        </p:nvSpPr>
        <p:spPr>
          <a:xfrm>
            <a:off x="8337883" y="1741336"/>
            <a:ext cx="3092117" cy="4164164"/>
          </a:xfrm>
        </p:spPr>
        <p:txBody>
          <a:bodyPr/>
          <a:lstStyle>
            <a:lvl1pPr marL="0" indent="0">
              <a:lnSpc>
                <a:spcPct val="120000"/>
              </a:lnSpc>
              <a:spcBef>
                <a:spcPts val="1200"/>
              </a:spcBef>
              <a:buNone/>
              <a:defRPr sz="1600" baseline="0">
                <a:solidFill>
                  <a:schemeClr val="bg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smtClean="0"/>
              <a:t>Click to edit Master text styles</a:t>
            </a:r>
          </a:p>
        </p:txBody>
      </p:sp>
      <p:sp>
        <p:nvSpPr>
          <p:cNvPr id="5" name="Date Placeholder 4"/>
          <p:cNvSpPr>
            <a:spLocks noGrp="1"/>
          </p:cNvSpPr>
          <p:nvPr>
            <p:ph type="dt" sz="half" idx="10"/>
          </p:nvPr>
        </p:nvSpPr>
        <p:spPr>
          <a:xfrm>
            <a:off x="765950" y="6375679"/>
            <a:ext cx="1232456" cy="348462"/>
          </a:xfrm>
        </p:spPr>
        <p:txBody>
          <a:bodyPr/>
          <a:lstStyle/>
          <a:p>
            <a:fld id="{3772C379-9A7C-4C87-A116-CBE9F58B04C5}" type="datetimeFigureOut">
              <a:rPr lang="en-US" smtClean="0"/>
              <a:t>1/8/20</a:t>
            </a:fld>
            <a:endParaRPr lang="en-US"/>
          </a:p>
        </p:txBody>
      </p:sp>
      <p:sp>
        <p:nvSpPr>
          <p:cNvPr id="6" name="Footer Placeholder 5"/>
          <p:cNvSpPr>
            <a:spLocks noGrp="1"/>
          </p:cNvSpPr>
          <p:nvPr>
            <p:ph type="ftr" sz="quarter" idx="11"/>
          </p:nvPr>
        </p:nvSpPr>
        <p:spPr>
          <a:xfrm>
            <a:off x="2103621" y="6375679"/>
            <a:ext cx="3482178" cy="345796"/>
          </a:xfrm>
        </p:spPr>
        <p:txBody>
          <a:bodyPr/>
          <a:lstStyle/>
          <a:p>
            <a:endParaRPr lang="en-US" dirty="0"/>
          </a:p>
        </p:txBody>
      </p:sp>
      <p:sp>
        <p:nvSpPr>
          <p:cNvPr id="7" name="Slide Number Placeholder 6"/>
          <p:cNvSpPr>
            <a:spLocks noGrp="1"/>
          </p:cNvSpPr>
          <p:nvPr>
            <p:ph type="sldNum" sz="quarter" idx="12"/>
          </p:nvPr>
        </p:nvSpPr>
        <p:spPr>
          <a:xfrm>
            <a:off x="5687568" y="6375679"/>
            <a:ext cx="1234440" cy="345796"/>
          </a:xfrm>
        </p:spPr>
        <p:txBody>
          <a:bodyPr/>
          <a:lstStyle/>
          <a:p>
            <a:fld id="{4FAB73BC-B049-4115-A692-8D63A059BFB8}" type="slidenum">
              <a:rPr lang="en-US" smtClean="0"/>
              <a:t>‹#›</a:t>
            </a:fld>
            <a:endParaRPr lang="en-US"/>
          </a:p>
        </p:txBody>
      </p:sp>
    </p:spTree>
    <p:extLst>
      <p:ext uri="{BB962C8B-B14F-4D97-AF65-F5344CB8AC3E}">
        <p14:creationId xmlns:p14="http://schemas.microsoft.com/office/powerpoint/2010/main" val="2108066054"/>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251678" y="382385"/>
            <a:ext cx="10178322" cy="1492132"/>
          </a:xfrm>
          <a:prstGeom prst="rect">
            <a:avLst/>
          </a:prstGeom>
        </p:spPr>
        <p:txBody>
          <a:bodyPr vert="horz" lIns="91440" tIns="45720" rIns="91440" bIns="45720" rtlCol="0" anchor="t">
            <a:normAutofit/>
          </a:bodyPr>
          <a:lstStyle/>
          <a:p>
            <a:r>
              <a:rPr lang="en-GB" smtClean="0"/>
              <a:t>Click to edit Master title style</a:t>
            </a:r>
            <a:endParaRPr lang="en-US" dirty="0"/>
          </a:p>
        </p:txBody>
      </p:sp>
      <p:sp>
        <p:nvSpPr>
          <p:cNvPr id="3" name="Text Placeholder 2"/>
          <p:cNvSpPr>
            <a:spLocks noGrp="1"/>
          </p:cNvSpPr>
          <p:nvPr>
            <p:ph type="body" idx="1"/>
          </p:nvPr>
        </p:nvSpPr>
        <p:spPr>
          <a:xfrm>
            <a:off x="1251678" y="2286001"/>
            <a:ext cx="10178322" cy="3593591"/>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dirty="0"/>
          </a:p>
        </p:txBody>
      </p:sp>
      <p:sp>
        <p:nvSpPr>
          <p:cNvPr id="4" name="Date Placeholder 3"/>
          <p:cNvSpPr>
            <a:spLocks noGrp="1"/>
          </p:cNvSpPr>
          <p:nvPr>
            <p:ph type="dt" sz="half" idx="2"/>
          </p:nvPr>
        </p:nvSpPr>
        <p:spPr>
          <a:xfrm>
            <a:off x="1251678" y="6375679"/>
            <a:ext cx="2329722" cy="348462"/>
          </a:xfrm>
          <a:prstGeom prst="rect">
            <a:avLst/>
          </a:prstGeom>
        </p:spPr>
        <p:txBody>
          <a:bodyPr vert="horz" lIns="91440" tIns="45720" rIns="91440" bIns="45720" rtlCol="0" anchor="ctr"/>
          <a:lstStyle>
            <a:lvl1pPr algn="l">
              <a:defRPr sz="1200">
                <a:solidFill>
                  <a:schemeClr val="tx1">
                    <a:lumMod val="65000"/>
                    <a:lumOff val="35000"/>
                  </a:schemeClr>
                </a:solidFill>
              </a:defRPr>
            </a:lvl1pPr>
          </a:lstStyle>
          <a:p>
            <a:fld id="{8664C608-40B1-4030-A28D-5B74BC98ADCE}" type="datetimeFigureOut">
              <a:rPr lang="en-US" smtClean="0"/>
              <a:t>1/8/20</a:t>
            </a:fld>
            <a:endParaRPr lang="en-US" dirty="0"/>
          </a:p>
        </p:txBody>
      </p:sp>
      <p:sp>
        <p:nvSpPr>
          <p:cNvPr id="5" name="Footer Placeholder 4"/>
          <p:cNvSpPr>
            <a:spLocks noGrp="1"/>
          </p:cNvSpPr>
          <p:nvPr>
            <p:ph type="ftr" sz="quarter" idx="3"/>
          </p:nvPr>
        </p:nvSpPr>
        <p:spPr>
          <a:xfrm>
            <a:off x="4038600" y="6375679"/>
            <a:ext cx="4114800" cy="345796"/>
          </a:xfrm>
          <a:prstGeom prst="rect">
            <a:avLst/>
          </a:prstGeom>
        </p:spPr>
        <p:txBody>
          <a:bodyPr vert="horz" lIns="91440" tIns="45720" rIns="91440" bIns="45720" rtlCol="0" anchor="ctr"/>
          <a:lstStyle>
            <a:lvl1pPr algn="ctr">
              <a:defRPr sz="1200">
                <a:solidFill>
                  <a:schemeClr val="tx1">
                    <a:lumMod val="65000"/>
                    <a:lumOff val="35000"/>
                  </a:schemeClr>
                </a:solidFill>
              </a:defRPr>
            </a:lvl1pPr>
          </a:lstStyle>
          <a:p>
            <a:endParaRPr lang="en-US" dirty="0"/>
          </a:p>
        </p:txBody>
      </p:sp>
      <p:sp>
        <p:nvSpPr>
          <p:cNvPr id="6" name="Slide Number Placeholder 5"/>
          <p:cNvSpPr>
            <a:spLocks noGrp="1"/>
          </p:cNvSpPr>
          <p:nvPr>
            <p:ph type="sldNum" sz="quarter" idx="4"/>
          </p:nvPr>
        </p:nvSpPr>
        <p:spPr>
          <a:xfrm>
            <a:off x="8610601" y="6375679"/>
            <a:ext cx="2819399" cy="345796"/>
          </a:xfrm>
          <a:prstGeom prst="rect">
            <a:avLst/>
          </a:prstGeom>
        </p:spPr>
        <p:txBody>
          <a:bodyPr vert="horz" lIns="91440" tIns="45720" rIns="91440" bIns="45720" rtlCol="0" anchor="ctr"/>
          <a:lstStyle>
            <a:lvl1pPr algn="r">
              <a:defRPr sz="1200">
                <a:solidFill>
                  <a:schemeClr val="tx1">
                    <a:lumMod val="65000"/>
                    <a:lumOff val="35000"/>
                  </a:schemeClr>
                </a:solidFill>
              </a:defRPr>
            </a:lvl1pPr>
          </a:lstStyle>
          <a:p>
            <a:fld id="{4FAB73BC-B049-4115-A692-8D63A059BFB8}" type="slidenum">
              <a:rPr lang="en-US" smtClean="0"/>
              <a:pPr/>
              <a:t>‹#›</a:t>
            </a:fld>
            <a:endParaRPr lang="en-US" dirty="0"/>
          </a:p>
        </p:txBody>
      </p:sp>
      <p:sp>
        <p:nvSpPr>
          <p:cNvPr id="11" name="Freeform 6" title="Left scallop edge"/>
          <p:cNvSpPr/>
          <p:nvPr/>
        </p:nvSpPr>
        <p:spPr bwMode="auto">
          <a:xfrm>
            <a:off x="0" y="0"/>
            <a:ext cx="885825" cy="6858000"/>
          </a:xfrm>
          <a:custGeom>
            <a:avLst/>
            <a:gdLst/>
            <a:ahLst/>
            <a:cxnLst/>
            <a:rect l="0" t="0" r="r" b="b"/>
            <a:pathLst>
              <a:path w="558" h="4320">
                <a:moveTo>
                  <a:pt x="0" y="0"/>
                </a:moveTo>
                <a:lnTo>
                  <a:pt x="447" y="0"/>
                </a:lnTo>
                <a:lnTo>
                  <a:pt x="448" y="43"/>
                </a:lnTo>
                <a:lnTo>
                  <a:pt x="453" y="81"/>
                </a:lnTo>
                <a:lnTo>
                  <a:pt x="460" y="114"/>
                </a:lnTo>
                <a:lnTo>
                  <a:pt x="469" y="143"/>
                </a:lnTo>
                <a:lnTo>
                  <a:pt x="479" y="169"/>
                </a:lnTo>
                <a:lnTo>
                  <a:pt x="491" y="192"/>
                </a:lnTo>
                <a:lnTo>
                  <a:pt x="503" y="216"/>
                </a:lnTo>
                <a:lnTo>
                  <a:pt x="515" y="240"/>
                </a:lnTo>
                <a:lnTo>
                  <a:pt x="525" y="263"/>
                </a:lnTo>
                <a:lnTo>
                  <a:pt x="535" y="289"/>
                </a:lnTo>
                <a:lnTo>
                  <a:pt x="545" y="318"/>
                </a:lnTo>
                <a:lnTo>
                  <a:pt x="552" y="351"/>
                </a:lnTo>
                <a:lnTo>
                  <a:pt x="556" y="389"/>
                </a:lnTo>
                <a:lnTo>
                  <a:pt x="558" y="432"/>
                </a:lnTo>
                <a:lnTo>
                  <a:pt x="556" y="475"/>
                </a:lnTo>
                <a:lnTo>
                  <a:pt x="552" y="513"/>
                </a:lnTo>
                <a:lnTo>
                  <a:pt x="545" y="546"/>
                </a:lnTo>
                <a:lnTo>
                  <a:pt x="535" y="575"/>
                </a:lnTo>
                <a:lnTo>
                  <a:pt x="525" y="601"/>
                </a:lnTo>
                <a:lnTo>
                  <a:pt x="515" y="624"/>
                </a:lnTo>
                <a:lnTo>
                  <a:pt x="503" y="648"/>
                </a:lnTo>
                <a:lnTo>
                  <a:pt x="491" y="672"/>
                </a:lnTo>
                <a:lnTo>
                  <a:pt x="479" y="695"/>
                </a:lnTo>
                <a:lnTo>
                  <a:pt x="469" y="721"/>
                </a:lnTo>
                <a:lnTo>
                  <a:pt x="460" y="750"/>
                </a:lnTo>
                <a:lnTo>
                  <a:pt x="453" y="783"/>
                </a:lnTo>
                <a:lnTo>
                  <a:pt x="448" y="821"/>
                </a:lnTo>
                <a:lnTo>
                  <a:pt x="447" y="864"/>
                </a:lnTo>
                <a:lnTo>
                  <a:pt x="448" y="907"/>
                </a:lnTo>
                <a:lnTo>
                  <a:pt x="453" y="945"/>
                </a:lnTo>
                <a:lnTo>
                  <a:pt x="460" y="978"/>
                </a:lnTo>
                <a:lnTo>
                  <a:pt x="469" y="1007"/>
                </a:lnTo>
                <a:lnTo>
                  <a:pt x="479" y="1033"/>
                </a:lnTo>
                <a:lnTo>
                  <a:pt x="491" y="1056"/>
                </a:lnTo>
                <a:lnTo>
                  <a:pt x="503" y="1080"/>
                </a:lnTo>
                <a:lnTo>
                  <a:pt x="515" y="1104"/>
                </a:lnTo>
                <a:lnTo>
                  <a:pt x="525" y="1127"/>
                </a:lnTo>
                <a:lnTo>
                  <a:pt x="535" y="1153"/>
                </a:lnTo>
                <a:lnTo>
                  <a:pt x="545" y="1182"/>
                </a:lnTo>
                <a:lnTo>
                  <a:pt x="552" y="1215"/>
                </a:lnTo>
                <a:lnTo>
                  <a:pt x="556" y="1253"/>
                </a:lnTo>
                <a:lnTo>
                  <a:pt x="558" y="1296"/>
                </a:lnTo>
                <a:lnTo>
                  <a:pt x="556" y="1339"/>
                </a:lnTo>
                <a:lnTo>
                  <a:pt x="552" y="1377"/>
                </a:lnTo>
                <a:lnTo>
                  <a:pt x="545" y="1410"/>
                </a:lnTo>
                <a:lnTo>
                  <a:pt x="535" y="1439"/>
                </a:lnTo>
                <a:lnTo>
                  <a:pt x="525" y="1465"/>
                </a:lnTo>
                <a:lnTo>
                  <a:pt x="515" y="1488"/>
                </a:lnTo>
                <a:lnTo>
                  <a:pt x="503" y="1512"/>
                </a:lnTo>
                <a:lnTo>
                  <a:pt x="491" y="1536"/>
                </a:lnTo>
                <a:lnTo>
                  <a:pt x="479" y="1559"/>
                </a:lnTo>
                <a:lnTo>
                  <a:pt x="469" y="1585"/>
                </a:lnTo>
                <a:lnTo>
                  <a:pt x="460" y="1614"/>
                </a:lnTo>
                <a:lnTo>
                  <a:pt x="453" y="1647"/>
                </a:lnTo>
                <a:lnTo>
                  <a:pt x="448" y="1685"/>
                </a:lnTo>
                <a:lnTo>
                  <a:pt x="447" y="1728"/>
                </a:lnTo>
                <a:lnTo>
                  <a:pt x="448" y="1771"/>
                </a:lnTo>
                <a:lnTo>
                  <a:pt x="453" y="1809"/>
                </a:lnTo>
                <a:lnTo>
                  <a:pt x="460" y="1842"/>
                </a:lnTo>
                <a:lnTo>
                  <a:pt x="469" y="1871"/>
                </a:lnTo>
                <a:lnTo>
                  <a:pt x="479" y="1897"/>
                </a:lnTo>
                <a:lnTo>
                  <a:pt x="491" y="1920"/>
                </a:lnTo>
                <a:lnTo>
                  <a:pt x="503" y="1944"/>
                </a:lnTo>
                <a:lnTo>
                  <a:pt x="515" y="1968"/>
                </a:lnTo>
                <a:lnTo>
                  <a:pt x="525" y="1991"/>
                </a:lnTo>
                <a:lnTo>
                  <a:pt x="535" y="2017"/>
                </a:lnTo>
                <a:lnTo>
                  <a:pt x="545" y="2046"/>
                </a:lnTo>
                <a:lnTo>
                  <a:pt x="552" y="2079"/>
                </a:lnTo>
                <a:lnTo>
                  <a:pt x="556" y="2117"/>
                </a:lnTo>
                <a:lnTo>
                  <a:pt x="558" y="2159"/>
                </a:lnTo>
                <a:lnTo>
                  <a:pt x="556" y="2203"/>
                </a:lnTo>
                <a:lnTo>
                  <a:pt x="552" y="2241"/>
                </a:lnTo>
                <a:lnTo>
                  <a:pt x="545" y="2274"/>
                </a:lnTo>
                <a:lnTo>
                  <a:pt x="535" y="2303"/>
                </a:lnTo>
                <a:lnTo>
                  <a:pt x="525" y="2329"/>
                </a:lnTo>
                <a:lnTo>
                  <a:pt x="515" y="2352"/>
                </a:lnTo>
                <a:lnTo>
                  <a:pt x="503" y="2376"/>
                </a:lnTo>
                <a:lnTo>
                  <a:pt x="491" y="2400"/>
                </a:lnTo>
                <a:lnTo>
                  <a:pt x="479" y="2423"/>
                </a:lnTo>
                <a:lnTo>
                  <a:pt x="469" y="2449"/>
                </a:lnTo>
                <a:lnTo>
                  <a:pt x="460" y="2478"/>
                </a:lnTo>
                <a:lnTo>
                  <a:pt x="453" y="2511"/>
                </a:lnTo>
                <a:lnTo>
                  <a:pt x="448" y="2549"/>
                </a:lnTo>
                <a:lnTo>
                  <a:pt x="447" y="2592"/>
                </a:lnTo>
                <a:lnTo>
                  <a:pt x="448" y="2635"/>
                </a:lnTo>
                <a:lnTo>
                  <a:pt x="453" y="2673"/>
                </a:lnTo>
                <a:lnTo>
                  <a:pt x="460" y="2706"/>
                </a:lnTo>
                <a:lnTo>
                  <a:pt x="469" y="2735"/>
                </a:lnTo>
                <a:lnTo>
                  <a:pt x="479" y="2761"/>
                </a:lnTo>
                <a:lnTo>
                  <a:pt x="491" y="2784"/>
                </a:lnTo>
                <a:lnTo>
                  <a:pt x="515" y="2832"/>
                </a:lnTo>
                <a:lnTo>
                  <a:pt x="525" y="2855"/>
                </a:lnTo>
                <a:lnTo>
                  <a:pt x="535" y="2881"/>
                </a:lnTo>
                <a:lnTo>
                  <a:pt x="545" y="2910"/>
                </a:lnTo>
                <a:lnTo>
                  <a:pt x="552" y="2943"/>
                </a:lnTo>
                <a:lnTo>
                  <a:pt x="556" y="2981"/>
                </a:lnTo>
                <a:lnTo>
                  <a:pt x="558" y="3024"/>
                </a:lnTo>
                <a:lnTo>
                  <a:pt x="556" y="3067"/>
                </a:lnTo>
                <a:lnTo>
                  <a:pt x="552" y="3105"/>
                </a:lnTo>
                <a:lnTo>
                  <a:pt x="545" y="3138"/>
                </a:lnTo>
                <a:lnTo>
                  <a:pt x="535" y="3167"/>
                </a:lnTo>
                <a:lnTo>
                  <a:pt x="525" y="3193"/>
                </a:lnTo>
                <a:lnTo>
                  <a:pt x="515" y="3216"/>
                </a:lnTo>
                <a:lnTo>
                  <a:pt x="503" y="3240"/>
                </a:lnTo>
                <a:lnTo>
                  <a:pt x="491" y="3264"/>
                </a:lnTo>
                <a:lnTo>
                  <a:pt x="479" y="3287"/>
                </a:lnTo>
                <a:lnTo>
                  <a:pt x="469" y="3313"/>
                </a:lnTo>
                <a:lnTo>
                  <a:pt x="460" y="3342"/>
                </a:lnTo>
                <a:lnTo>
                  <a:pt x="453" y="3375"/>
                </a:lnTo>
                <a:lnTo>
                  <a:pt x="448" y="3413"/>
                </a:lnTo>
                <a:lnTo>
                  <a:pt x="447" y="3456"/>
                </a:lnTo>
                <a:lnTo>
                  <a:pt x="448" y="3499"/>
                </a:lnTo>
                <a:lnTo>
                  <a:pt x="453" y="3537"/>
                </a:lnTo>
                <a:lnTo>
                  <a:pt x="460" y="3570"/>
                </a:lnTo>
                <a:lnTo>
                  <a:pt x="469" y="3599"/>
                </a:lnTo>
                <a:lnTo>
                  <a:pt x="479" y="3625"/>
                </a:lnTo>
                <a:lnTo>
                  <a:pt x="491" y="3648"/>
                </a:lnTo>
                <a:lnTo>
                  <a:pt x="503" y="3672"/>
                </a:lnTo>
                <a:lnTo>
                  <a:pt x="515" y="3696"/>
                </a:lnTo>
                <a:lnTo>
                  <a:pt x="525" y="3719"/>
                </a:lnTo>
                <a:lnTo>
                  <a:pt x="535" y="3745"/>
                </a:lnTo>
                <a:lnTo>
                  <a:pt x="545" y="3774"/>
                </a:lnTo>
                <a:lnTo>
                  <a:pt x="552" y="3807"/>
                </a:lnTo>
                <a:lnTo>
                  <a:pt x="556" y="3845"/>
                </a:lnTo>
                <a:lnTo>
                  <a:pt x="558" y="3888"/>
                </a:lnTo>
                <a:lnTo>
                  <a:pt x="556" y="3931"/>
                </a:lnTo>
                <a:lnTo>
                  <a:pt x="552" y="3969"/>
                </a:lnTo>
                <a:lnTo>
                  <a:pt x="545" y="4002"/>
                </a:lnTo>
                <a:lnTo>
                  <a:pt x="535" y="4031"/>
                </a:lnTo>
                <a:lnTo>
                  <a:pt x="525" y="4057"/>
                </a:lnTo>
                <a:lnTo>
                  <a:pt x="515" y="4080"/>
                </a:lnTo>
                <a:lnTo>
                  <a:pt x="503" y="4104"/>
                </a:lnTo>
                <a:lnTo>
                  <a:pt x="491" y="4128"/>
                </a:lnTo>
                <a:lnTo>
                  <a:pt x="479" y="4151"/>
                </a:lnTo>
                <a:lnTo>
                  <a:pt x="469" y="4177"/>
                </a:lnTo>
                <a:lnTo>
                  <a:pt x="460" y="4206"/>
                </a:lnTo>
                <a:lnTo>
                  <a:pt x="453" y="4239"/>
                </a:lnTo>
                <a:lnTo>
                  <a:pt x="448" y="4277"/>
                </a:lnTo>
                <a:lnTo>
                  <a:pt x="447" y="4320"/>
                </a:lnTo>
                <a:lnTo>
                  <a:pt x="0" y="4320"/>
                </a:lnTo>
                <a:lnTo>
                  <a:pt x="0" y="0"/>
                </a:lnTo>
                <a:close/>
              </a:path>
            </a:pathLst>
          </a:custGeom>
          <a:solidFill>
            <a:schemeClr val="tx2"/>
          </a:solidFill>
          <a:ln w="0">
            <a:noFill/>
            <a:prstDash val="solid"/>
            <a:round/>
            <a:headEnd/>
            <a:tailEnd/>
          </a:ln>
        </p:spPr>
      </p:sp>
      <p:sp>
        <p:nvSpPr>
          <p:cNvPr id="12" name="Rectangle 11" title="right edge border"/>
          <p:cNvSpPr/>
          <p:nvPr/>
        </p:nvSpPr>
        <p:spPr>
          <a:xfrm>
            <a:off x="11908536"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917244185"/>
      </p:ext>
    </p:extLst>
  </p:cSld>
  <p:clrMap bg1="lt1" tx1="dk1" bg2="lt2" tx2="dk2" accent1="accent1" accent2="accent2" accent3="accent3" accent4="accent4" accent5="accent5" accent6="accent6" hlink="hlink" folHlink="folHlink"/>
  <p:sldLayoutIdLst>
    <p:sldLayoutId id="2147484033" r:id="rId1"/>
    <p:sldLayoutId id="2147484034" r:id="rId2"/>
    <p:sldLayoutId id="2147484035" r:id="rId3"/>
    <p:sldLayoutId id="2147484036" r:id="rId4"/>
    <p:sldLayoutId id="2147484037" r:id="rId5"/>
    <p:sldLayoutId id="2147484038" r:id="rId6"/>
    <p:sldLayoutId id="2147484039" r:id="rId7"/>
    <p:sldLayoutId id="2147484040" r:id="rId8"/>
    <p:sldLayoutId id="2147484041" r:id="rId9"/>
    <p:sldLayoutId id="2147484042" r:id="rId10"/>
    <p:sldLayoutId id="2147484043" r:id="rId11"/>
  </p:sldLayoutIdLst>
  <p:hf sldNum="0" hdr="0" ftr="0" dt="0"/>
  <p:txStyles>
    <p:titleStyle>
      <a:lvl1pPr algn="l" defTabSz="914400" rtl="0" eaLnBrk="1" latinLnBrk="0" hangingPunct="1">
        <a:lnSpc>
          <a:spcPct val="90000"/>
        </a:lnSpc>
        <a:spcBef>
          <a:spcPct val="0"/>
        </a:spcBef>
        <a:buNone/>
        <a:defRPr sz="5100" kern="1200" cap="all" spc="200" baseline="0">
          <a:solidFill>
            <a:schemeClr val="tx2"/>
          </a:solidFill>
          <a:latin typeface="+mj-lt"/>
          <a:ea typeface="+mj-ea"/>
          <a:cs typeface="+mj-cs"/>
        </a:defRPr>
      </a:lvl1pPr>
    </p:titleStyle>
    <p:bodyStyle>
      <a:lvl1pPr marL="228600" indent="-228600" algn="l" defTabSz="914400" rtl="0" eaLnBrk="1" latinLnBrk="0" hangingPunct="1">
        <a:lnSpc>
          <a:spcPct val="110000"/>
        </a:lnSpc>
        <a:spcBef>
          <a:spcPts val="700"/>
        </a:spcBef>
        <a:buClr>
          <a:schemeClr val="tx2"/>
        </a:buClr>
        <a:buFont typeface="Arial" panose="020B0604020202020204" pitchFamily="34" charset="0"/>
        <a:buChar char="•"/>
        <a:defRPr sz="2000" kern="1200">
          <a:solidFill>
            <a:schemeClr val="tx1">
              <a:lumMod val="65000"/>
              <a:lumOff val="35000"/>
            </a:schemeClr>
          </a:solidFill>
          <a:latin typeface="+mn-lt"/>
          <a:ea typeface="+mn-ea"/>
          <a:cs typeface="+mn-cs"/>
        </a:defRPr>
      </a:lvl1pPr>
      <a:lvl2pPr marL="685800" indent="-228600" algn="l" defTabSz="914400" rtl="0" eaLnBrk="1" latinLnBrk="0" hangingPunct="1">
        <a:lnSpc>
          <a:spcPct val="110000"/>
        </a:lnSpc>
        <a:spcBef>
          <a:spcPts val="700"/>
        </a:spcBef>
        <a:buClr>
          <a:schemeClr val="tx2"/>
        </a:buClr>
        <a:buFont typeface="Gill Sans MT" panose="020B0502020104020203" pitchFamily="34" charset="0"/>
        <a:buChar char="–"/>
        <a:defRPr sz="1800" kern="1200">
          <a:solidFill>
            <a:schemeClr val="tx1">
              <a:lumMod val="65000"/>
              <a:lumOff val="35000"/>
            </a:schemeClr>
          </a:solidFill>
          <a:latin typeface="+mn-lt"/>
          <a:ea typeface="+mn-ea"/>
          <a:cs typeface="+mn-cs"/>
        </a:defRPr>
      </a:lvl2pPr>
      <a:lvl3pPr marL="1143000" indent="-228600" algn="l" defTabSz="914400" rtl="0" eaLnBrk="1" latinLnBrk="0" hangingPunct="1">
        <a:lnSpc>
          <a:spcPct val="110000"/>
        </a:lnSpc>
        <a:spcBef>
          <a:spcPts val="700"/>
        </a:spcBef>
        <a:buClr>
          <a:schemeClr val="tx2"/>
        </a:buClr>
        <a:buFont typeface="Arial" panose="020B0604020202020204" pitchFamily="34" charset="0"/>
        <a:buChar char="•"/>
        <a:defRPr sz="1600" kern="1200">
          <a:solidFill>
            <a:schemeClr val="tx1">
              <a:lumMod val="65000"/>
              <a:lumOff val="35000"/>
            </a:schemeClr>
          </a:solidFill>
          <a:latin typeface="+mn-lt"/>
          <a:ea typeface="+mn-ea"/>
          <a:cs typeface="+mn-cs"/>
        </a:defRPr>
      </a:lvl3pPr>
      <a:lvl4pPr marL="16002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4pPr>
      <a:lvl5pPr marL="20574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5pPr>
      <a:lvl6pPr marL="20574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6pPr>
      <a:lvl7pPr marL="20574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7pPr>
      <a:lvl8pPr marL="20574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baseline="0">
          <a:solidFill>
            <a:schemeClr val="tx1">
              <a:lumMod val="65000"/>
              <a:lumOff val="35000"/>
            </a:schemeClr>
          </a:solidFill>
          <a:latin typeface="+mn-lt"/>
          <a:ea typeface="+mn-ea"/>
          <a:cs typeface="+mn-cs"/>
        </a:defRPr>
      </a:lvl8pPr>
      <a:lvl9pPr marL="20574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baseline="0">
          <a:solidFill>
            <a:schemeClr val="tx1">
              <a:lumMod val="65000"/>
              <a:lumOff val="3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792">
          <p15:clr>
            <a:srgbClr val="F26B43"/>
          </p15:clr>
        </p15:guide>
        <p15:guide id="2" pos="7200">
          <p15:clr>
            <a:srgbClr val="F26B43"/>
          </p15:clr>
        </p15:guide>
        <p15:guide id="3" orient="horz" pos="4008">
          <p15:clr>
            <a:srgbClr val="F26B43"/>
          </p15:clr>
        </p15:guide>
        <p15:guide id="4" orient="horz" pos="1440">
          <p15:clr>
            <a:srgbClr val="F26B43"/>
          </p15:clr>
        </p15:guide>
        <p15:guide id="5" orient="horz" pos="3720">
          <p15:clr>
            <a:srgbClr val="F26B43"/>
          </p15:clr>
        </p15:guide>
        <p15:guide id="6" orient="horz" pos="240">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jp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jp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jp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jp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jp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jpg"/></Relationships>
</file>

<file path=ppt/slides/_rels/slide18.xml.rels><?xml version="1.0" encoding="UTF-8" standalone="yes"?>
<Relationships xmlns="http://schemas.openxmlformats.org/package/2006/relationships"><Relationship Id="rId3" Type="http://schemas.openxmlformats.org/officeDocument/2006/relationships/hyperlink" Target="https://abltechnology.wordpress.com/" TargetMode="External"/><Relationship Id="rId4" Type="http://schemas.openxmlformats.org/officeDocument/2006/relationships/hyperlink" Target="https://www.pharmaceuticalmachinery.in/" TargetMode="External"/><Relationship Id="rId1" Type="http://schemas.openxmlformats.org/officeDocument/2006/relationships/slideLayout" Target="../slideLayouts/slideLayout2.xml"/><Relationship Id="rId2" Type="http://schemas.openxmlformats.org/officeDocument/2006/relationships/hyperlink" Target="http://www.busch-machinery.com/"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 Id="rId3" Type="http://schemas.openxmlformats.org/officeDocument/2006/relationships/image" Target="../media/image4.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1.xml"/><Relationship Id="rId4" Type="http://schemas.openxmlformats.org/officeDocument/2006/relationships/diagramQuickStyle" Target="../diagrams/quickStyle1.xml"/><Relationship Id="rId5" Type="http://schemas.openxmlformats.org/officeDocument/2006/relationships/diagramColors" Target="../diagrams/colors1.xml"/><Relationship Id="rId6" Type="http://schemas.microsoft.com/office/2007/relationships/diagramDrawing" Target="../diagrams/drawing1.xml"/><Relationship Id="rId1" Type="http://schemas.openxmlformats.org/officeDocument/2006/relationships/slideLayout" Target="../slideLayouts/slideLayout2.xml"/><Relationship Id="rId2" Type="http://schemas.openxmlformats.org/officeDocument/2006/relationships/diagramData" Target="../diagrams/data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218544" y="659567"/>
            <a:ext cx="8529404" cy="3897443"/>
          </a:xfrm>
        </p:spPr>
        <p:txBody>
          <a:bodyPr/>
          <a:lstStyle/>
          <a:p>
            <a:r>
              <a:rPr lang="en-US" sz="4800" dirty="0" smtClean="0"/>
              <a:t>PACKAGING LINE AND EQUIPMENT </a:t>
            </a:r>
            <a:r>
              <a:rPr lang="en-US" sz="4800" smtClean="0"/>
              <a:t>OF PHARMACEUTICAL INDUSTERY</a:t>
            </a:r>
            <a:endParaRPr lang="en-US" sz="4800" dirty="0"/>
          </a:p>
        </p:txBody>
      </p:sp>
      <p:sp>
        <p:nvSpPr>
          <p:cNvPr id="3" name="Subtitle 2"/>
          <p:cNvSpPr>
            <a:spLocks noGrp="1"/>
          </p:cNvSpPr>
          <p:nvPr>
            <p:ph type="subTitle" idx="1"/>
          </p:nvPr>
        </p:nvSpPr>
        <p:spPr>
          <a:xfrm>
            <a:off x="644577" y="4389120"/>
            <a:ext cx="10103371" cy="1172231"/>
          </a:xfrm>
        </p:spPr>
        <p:txBody>
          <a:bodyPr>
            <a:normAutofit/>
          </a:bodyPr>
          <a:lstStyle/>
          <a:p>
            <a:endParaRPr lang="en-US" dirty="0"/>
          </a:p>
        </p:txBody>
      </p:sp>
    </p:spTree>
    <p:extLst>
      <p:ext uri="{BB962C8B-B14F-4D97-AF65-F5344CB8AC3E}">
        <p14:creationId xmlns:p14="http://schemas.microsoft.com/office/powerpoint/2010/main" val="11674280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9848" y="484633"/>
            <a:ext cx="10058400" cy="969414"/>
          </a:xfrm>
        </p:spPr>
        <p:txBody>
          <a:bodyPr/>
          <a:lstStyle/>
          <a:p>
            <a:r>
              <a:rPr lang="en-US" smtClean="0"/>
              <a:t>1- tablet filler</a:t>
            </a:r>
            <a:endParaRPr lang="en-US"/>
          </a:p>
        </p:txBody>
      </p:sp>
      <p:sp>
        <p:nvSpPr>
          <p:cNvPr id="3" name="Content Placeholder 2"/>
          <p:cNvSpPr>
            <a:spLocks noGrp="1"/>
          </p:cNvSpPr>
          <p:nvPr>
            <p:ph idx="1"/>
          </p:nvPr>
        </p:nvSpPr>
        <p:spPr>
          <a:xfrm>
            <a:off x="764498" y="1454047"/>
            <a:ext cx="10363750" cy="4946753"/>
          </a:xfrm>
        </p:spPr>
        <p:txBody>
          <a:bodyPr/>
          <a:lstStyle/>
          <a:p>
            <a:pPr marL="0" indent="0">
              <a:buNone/>
            </a:pPr>
            <a:endParaRPr lang="en-US" dirty="0"/>
          </a:p>
          <a:p>
            <a:endParaRPr lang="en-US" dirty="0" smtClean="0"/>
          </a:p>
          <a:p>
            <a:r>
              <a:rPr lang="en-US" dirty="0" smtClean="0"/>
              <a:t>Designed for products that’s counted by pieces instead of weight. These are designed for small bottles, but the hopper of filler is set up to permit scan counting of tablets. </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636303" y="3402417"/>
            <a:ext cx="4572000" cy="2726894"/>
          </a:xfrm>
          <a:prstGeom prst="rect">
            <a:avLst/>
          </a:prstGeom>
        </p:spPr>
      </p:pic>
    </p:spTree>
    <p:extLst>
      <p:ext uri="{BB962C8B-B14F-4D97-AF65-F5344CB8AC3E}">
        <p14:creationId xmlns:p14="http://schemas.microsoft.com/office/powerpoint/2010/main" val="92402275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9848" y="484632"/>
            <a:ext cx="10058400" cy="639630"/>
          </a:xfrm>
        </p:spPr>
        <p:txBody>
          <a:bodyPr>
            <a:normAutofit fontScale="90000"/>
          </a:bodyPr>
          <a:lstStyle/>
          <a:p>
            <a:r>
              <a:rPr lang="en-US" dirty="0" smtClean="0"/>
              <a:t>2-pressure filler</a:t>
            </a:r>
            <a:endParaRPr lang="en-US" dirty="0"/>
          </a:p>
        </p:txBody>
      </p:sp>
      <p:sp>
        <p:nvSpPr>
          <p:cNvPr id="3" name="Content Placeholder 2"/>
          <p:cNvSpPr>
            <a:spLocks noGrp="1"/>
          </p:cNvSpPr>
          <p:nvPr>
            <p:ph idx="1"/>
          </p:nvPr>
        </p:nvSpPr>
        <p:spPr>
          <a:xfrm>
            <a:off x="1069848" y="1439055"/>
            <a:ext cx="7624447" cy="5021705"/>
          </a:xfrm>
        </p:spPr>
        <p:txBody>
          <a:bodyPr>
            <a:normAutofit fontScale="92500" lnSpcReduction="10000"/>
          </a:bodyPr>
          <a:lstStyle/>
          <a:p>
            <a:r>
              <a:rPr lang="en-US" dirty="0"/>
              <a:t>pressure filler can be configured for automatic or semi-automatic operation with from 2 - 14 heads (depending on bottle size) and from one ounce to 2.5 gallon</a:t>
            </a:r>
            <a:r>
              <a:rPr lang="en-US" dirty="0" smtClean="0"/>
              <a:t>.</a:t>
            </a:r>
            <a:endParaRPr lang="en-US" dirty="0"/>
          </a:p>
          <a:p>
            <a:pPr marL="0" indent="0">
              <a:buNone/>
            </a:pPr>
            <a:r>
              <a:rPr lang="en-US" b="1" dirty="0" smtClean="0"/>
              <a:t>works </a:t>
            </a:r>
            <a:r>
              <a:rPr lang="en-US" b="1" dirty="0"/>
              <a:t>as follows:</a:t>
            </a:r>
          </a:p>
          <a:p>
            <a:r>
              <a:rPr lang="en-US" dirty="0"/>
              <a:t>Conveyor brings the bottles into position</a:t>
            </a:r>
          </a:p>
          <a:p>
            <a:r>
              <a:rPr lang="en-US" dirty="0"/>
              <a:t>Conveyor stops</a:t>
            </a:r>
          </a:p>
          <a:p>
            <a:r>
              <a:rPr lang="en-US" dirty="0"/>
              <a:t>Heads lower into bottles</a:t>
            </a:r>
          </a:p>
          <a:p>
            <a:r>
              <a:rPr lang="en-US" dirty="0"/>
              <a:t>Variable speed pump starts filling with overflow returning to the supply tank as bottles are filled</a:t>
            </a:r>
          </a:p>
          <a:p>
            <a:r>
              <a:rPr lang="en-US" dirty="0"/>
              <a:t>After filling pump stops to relieve pressure</a:t>
            </a:r>
          </a:p>
          <a:p>
            <a:r>
              <a:rPr lang="en-US" dirty="0"/>
              <a:t>Conveyor starts and another set of bottles indexes in, as filled bottles index out</a:t>
            </a:r>
          </a:p>
          <a:p>
            <a:pPr marL="0" indent="0">
              <a:buNone/>
            </a:pPr>
            <a:r>
              <a:rPr lang="en-US" dirty="0"/>
              <a:t/>
            </a:r>
            <a:br>
              <a:rPr lang="en-US" dirty="0"/>
            </a:br>
            <a:endParaRPr lang="en-US"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694296" y="2938072"/>
            <a:ext cx="3063614" cy="2715519"/>
          </a:xfrm>
          <a:prstGeom prst="rect">
            <a:avLst/>
          </a:prstGeom>
        </p:spPr>
      </p:pic>
    </p:spTree>
    <p:extLst>
      <p:ext uri="{BB962C8B-B14F-4D97-AF65-F5344CB8AC3E}">
        <p14:creationId xmlns:p14="http://schemas.microsoft.com/office/powerpoint/2010/main" val="170130674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9848" y="484632"/>
            <a:ext cx="10058400" cy="864483"/>
          </a:xfrm>
        </p:spPr>
        <p:txBody>
          <a:bodyPr/>
          <a:lstStyle/>
          <a:p>
            <a:r>
              <a:rPr lang="en-US" dirty="0"/>
              <a:t>3. Blister packaging machines </a:t>
            </a:r>
          </a:p>
        </p:txBody>
      </p:sp>
      <p:sp>
        <p:nvSpPr>
          <p:cNvPr id="3" name="Content Placeholder 2"/>
          <p:cNvSpPr>
            <a:spLocks noGrp="1"/>
          </p:cNvSpPr>
          <p:nvPr>
            <p:ph idx="1"/>
          </p:nvPr>
        </p:nvSpPr>
        <p:spPr>
          <a:xfrm>
            <a:off x="779489" y="1349115"/>
            <a:ext cx="10348759" cy="4823085"/>
          </a:xfrm>
        </p:spPr>
        <p:txBody>
          <a:bodyPr/>
          <a:lstStyle/>
          <a:p>
            <a:r>
              <a:rPr lang="en-US" dirty="0"/>
              <a:t>Blister packaging </a:t>
            </a:r>
            <a:r>
              <a:rPr lang="en-US" dirty="0" smtClean="0"/>
              <a:t>machines</a:t>
            </a:r>
            <a:r>
              <a:rPr lang="en-US" dirty="0"/>
              <a:t> </a:t>
            </a:r>
            <a:r>
              <a:rPr lang="en-US" dirty="0" smtClean="0"/>
              <a:t>this </a:t>
            </a:r>
            <a:r>
              <a:rPr lang="en-US" dirty="0"/>
              <a:t>equipment is mainly used for packaging disposable medical products, such as disposable syringe, needle, infusion set, and medical health consumable. </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40636" y="2737579"/>
            <a:ext cx="7307705" cy="3434621"/>
          </a:xfrm>
          <a:prstGeom prst="rect">
            <a:avLst/>
          </a:prstGeom>
        </p:spPr>
      </p:pic>
    </p:spTree>
    <p:extLst>
      <p:ext uri="{BB962C8B-B14F-4D97-AF65-F5344CB8AC3E}">
        <p14:creationId xmlns:p14="http://schemas.microsoft.com/office/powerpoint/2010/main" val="64059611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4. Vacuum packaging  </a:t>
            </a:r>
            <a:endParaRPr lang="en-US" dirty="0"/>
          </a:p>
        </p:txBody>
      </p:sp>
      <p:sp>
        <p:nvSpPr>
          <p:cNvPr id="3" name="Content Placeholder 2"/>
          <p:cNvSpPr>
            <a:spLocks noGrp="1"/>
          </p:cNvSpPr>
          <p:nvPr>
            <p:ph idx="1"/>
          </p:nvPr>
        </p:nvSpPr>
        <p:spPr/>
        <p:txBody>
          <a:bodyPr/>
          <a:lstStyle/>
          <a:p>
            <a:r>
              <a:rPr lang="en-US" dirty="0" smtClean="0"/>
              <a:t>Vacuum packaging method of packaging that remove the air from the package .</a:t>
            </a:r>
          </a:p>
          <a:p>
            <a:r>
              <a:rPr lang="en-US" dirty="0"/>
              <a:t>This specific machine has a sealing length of 1020 mm </a:t>
            </a:r>
            <a:endParaRPr lang="en-US" dirty="0" smtClean="0"/>
          </a:p>
          <a:p>
            <a:r>
              <a:rPr lang="en-US" dirty="0" smtClean="0"/>
              <a:t>Used for solid, granule and fluid</a:t>
            </a:r>
          </a:p>
          <a:p>
            <a:pPr marL="0" indent="0">
              <a:buNone/>
            </a:pPr>
            <a:endParaRPr lang="en-US"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619824" y="3527685"/>
            <a:ext cx="3768360" cy="2590800"/>
          </a:xfrm>
          <a:prstGeom prst="rect">
            <a:avLst/>
          </a:prstGeom>
        </p:spPr>
      </p:pic>
    </p:spTree>
    <p:extLst>
      <p:ext uri="{BB962C8B-B14F-4D97-AF65-F5344CB8AC3E}">
        <p14:creationId xmlns:p14="http://schemas.microsoft.com/office/powerpoint/2010/main" val="29694872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51678" y="382385"/>
            <a:ext cx="10178322" cy="1011700"/>
          </a:xfrm>
        </p:spPr>
        <p:txBody>
          <a:bodyPr/>
          <a:lstStyle/>
          <a:p>
            <a:r>
              <a:rPr lang="en-US" dirty="0" smtClean="0"/>
              <a:t>5. Wrap labeling</a:t>
            </a:r>
            <a:endParaRPr lang="en-US" dirty="0"/>
          </a:p>
        </p:txBody>
      </p:sp>
      <p:sp>
        <p:nvSpPr>
          <p:cNvPr id="3" name="Content Placeholder 2"/>
          <p:cNvSpPr>
            <a:spLocks noGrp="1"/>
          </p:cNvSpPr>
          <p:nvPr>
            <p:ph idx="1"/>
          </p:nvPr>
        </p:nvSpPr>
        <p:spPr>
          <a:xfrm>
            <a:off x="1079292" y="1858781"/>
            <a:ext cx="10350708" cy="4020812"/>
          </a:xfrm>
        </p:spPr>
        <p:txBody>
          <a:bodyPr/>
          <a:lstStyle/>
          <a:p>
            <a:r>
              <a:rPr lang="en-US" dirty="0"/>
              <a:t>Wrap Labeling Machines are built for labeling round products </a:t>
            </a:r>
            <a:r>
              <a:rPr lang="en-US" dirty="0" smtClean="0"/>
              <a:t>with </a:t>
            </a:r>
            <a:r>
              <a:rPr lang="en-US" dirty="0"/>
              <a:t>either a partial wrap or full wrap</a:t>
            </a:r>
            <a:r>
              <a:rPr lang="en-US" dirty="0" smtClean="0"/>
              <a:t>.</a:t>
            </a:r>
            <a:r>
              <a:rPr lang="en-US" dirty="0"/>
              <a:t> Wrap labeling machines range from semi-automatic labeling machines to high speed labeling machines capable of running up to 260 </a:t>
            </a:r>
            <a:r>
              <a:rPr lang="en-US" dirty="0" smtClean="0"/>
              <a:t>bottles/minute.</a:t>
            </a:r>
            <a:endParaRPr lang="en-US"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26242" y="3177914"/>
            <a:ext cx="5426439" cy="3175465"/>
          </a:xfrm>
          <a:prstGeom prst="rect">
            <a:avLst/>
          </a:prstGeom>
        </p:spPr>
      </p:pic>
    </p:spTree>
    <p:extLst>
      <p:ext uri="{BB962C8B-B14F-4D97-AF65-F5344CB8AC3E}">
        <p14:creationId xmlns:p14="http://schemas.microsoft.com/office/powerpoint/2010/main" val="163684070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6. Top </a:t>
            </a:r>
            <a:r>
              <a:rPr lang="en-US" dirty="0" smtClean="0"/>
              <a:t>labeling  </a:t>
            </a:r>
            <a:endParaRPr lang="en-US" dirty="0"/>
          </a:p>
        </p:txBody>
      </p:sp>
      <p:sp>
        <p:nvSpPr>
          <p:cNvPr id="3" name="Content Placeholder 2"/>
          <p:cNvSpPr>
            <a:spLocks noGrp="1"/>
          </p:cNvSpPr>
          <p:nvPr>
            <p:ph idx="1"/>
          </p:nvPr>
        </p:nvSpPr>
        <p:spPr/>
        <p:txBody>
          <a:bodyPr/>
          <a:lstStyle/>
          <a:p>
            <a:r>
              <a:rPr lang="en-US" dirty="0"/>
              <a:t>Top label applicators are by far the most versatile equipment </a:t>
            </a:r>
            <a:r>
              <a:rPr lang="en-US" dirty="0" smtClean="0"/>
              <a:t>offer</a:t>
            </a:r>
            <a:r>
              <a:rPr lang="en-US" dirty="0"/>
              <a:t>. Whether you are labeling bakery goods, tops of jars, boxes, or lay flat goods like chipboard or books, this equipment is up to the task.</a:t>
            </a: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80485" y="3172085"/>
            <a:ext cx="4438728" cy="3299381"/>
          </a:xfrm>
          <a:prstGeom prst="rect">
            <a:avLst/>
          </a:prstGeom>
        </p:spPr>
      </p:pic>
    </p:spTree>
    <p:extLst>
      <p:ext uri="{BB962C8B-B14F-4D97-AF65-F5344CB8AC3E}">
        <p14:creationId xmlns:p14="http://schemas.microsoft.com/office/powerpoint/2010/main" val="118173083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7. Sleeve wrapping machines </a:t>
            </a:r>
          </a:p>
        </p:txBody>
      </p:sp>
      <p:sp>
        <p:nvSpPr>
          <p:cNvPr id="3" name="Content Placeholder 2"/>
          <p:cNvSpPr>
            <a:spLocks noGrp="1"/>
          </p:cNvSpPr>
          <p:nvPr>
            <p:ph idx="1"/>
          </p:nvPr>
        </p:nvSpPr>
        <p:spPr>
          <a:xfrm>
            <a:off x="1251678" y="2286001"/>
            <a:ext cx="10178322" cy="4219730"/>
          </a:xfrm>
        </p:spPr>
        <p:txBody>
          <a:bodyPr/>
          <a:lstStyle/>
          <a:p>
            <a:r>
              <a:rPr lang="en-US" dirty="0"/>
              <a:t>Sleeve wrapping machines are distinguishable from other types of shrink </a:t>
            </a:r>
            <a:r>
              <a:rPr lang="en-US" dirty="0" smtClean="0"/>
              <a:t>bundles </a:t>
            </a:r>
            <a:r>
              <a:rPr lang="en-US" dirty="0"/>
              <a:t>in that the two ends of the package have an opening (often called "bulls </a:t>
            </a:r>
            <a:r>
              <a:rPr lang="en-US" dirty="0" smtClean="0"/>
              <a:t>eyes”) and the products are bundled together for shipment.</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41037" y="3092442"/>
            <a:ext cx="4706912" cy="3107189"/>
          </a:xfrm>
          <a:prstGeom prst="rect">
            <a:avLst/>
          </a:prstGeom>
        </p:spPr>
      </p:pic>
    </p:spTree>
    <p:extLst>
      <p:ext uri="{BB962C8B-B14F-4D97-AF65-F5344CB8AC3E}">
        <p14:creationId xmlns:p14="http://schemas.microsoft.com/office/powerpoint/2010/main" val="122916665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9848" y="484632"/>
            <a:ext cx="10058400" cy="894463"/>
          </a:xfrm>
        </p:spPr>
        <p:txBody>
          <a:bodyPr/>
          <a:lstStyle/>
          <a:p>
            <a:r>
              <a:rPr lang="en-US" dirty="0" smtClean="0"/>
              <a:t>8.Palletizing </a:t>
            </a:r>
            <a:endParaRPr lang="en-US" dirty="0"/>
          </a:p>
        </p:txBody>
      </p:sp>
      <p:sp>
        <p:nvSpPr>
          <p:cNvPr id="3" name="Content Placeholder 2"/>
          <p:cNvSpPr>
            <a:spLocks noGrp="1"/>
          </p:cNvSpPr>
          <p:nvPr>
            <p:ph idx="1"/>
          </p:nvPr>
        </p:nvSpPr>
        <p:spPr>
          <a:xfrm>
            <a:off x="869430" y="1603948"/>
            <a:ext cx="10258818" cy="4568252"/>
          </a:xfrm>
        </p:spPr>
        <p:txBody>
          <a:bodyPr/>
          <a:lstStyle/>
          <a:p>
            <a:r>
              <a:rPr lang="en-US" dirty="0"/>
              <a:t> </a:t>
            </a:r>
            <a:r>
              <a:rPr lang="en-US" dirty="0" smtClean="0"/>
              <a:t> automatic palletizers arrange boxes and bags on pallet.</a:t>
            </a:r>
            <a:r>
              <a:rPr lang="en-US" dirty="0"/>
              <a:t> There are several types of palletizer equipment including low table, high table and robotic. In most applications each tier is loaded ninety degrees to the previous tier in order to better stabilize the load.</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26439" y="3448153"/>
            <a:ext cx="5490697" cy="2832725"/>
          </a:xfrm>
          <a:prstGeom prst="rect">
            <a:avLst/>
          </a:prstGeom>
        </p:spPr>
      </p:pic>
    </p:spTree>
    <p:extLst>
      <p:ext uri="{BB962C8B-B14F-4D97-AF65-F5344CB8AC3E}">
        <p14:creationId xmlns:p14="http://schemas.microsoft.com/office/powerpoint/2010/main" val="4703080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References</a:t>
            </a:r>
            <a:endParaRPr lang="en-US" dirty="0"/>
          </a:p>
        </p:txBody>
      </p:sp>
      <p:sp>
        <p:nvSpPr>
          <p:cNvPr id="3" name="Content Placeholder 2"/>
          <p:cNvSpPr>
            <a:spLocks noGrp="1"/>
          </p:cNvSpPr>
          <p:nvPr>
            <p:ph idx="1"/>
          </p:nvPr>
        </p:nvSpPr>
        <p:spPr>
          <a:xfrm>
            <a:off x="1377538" y="1528997"/>
            <a:ext cx="9750710" cy="4643203"/>
          </a:xfrm>
        </p:spPr>
        <p:txBody>
          <a:bodyPr/>
          <a:lstStyle/>
          <a:p>
            <a:pPr marL="0" indent="0">
              <a:buNone/>
            </a:pPr>
            <a:endParaRPr lang="en-US" b="1" dirty="0" smtClean="0">
              <a:hlinkClick r:id="rId2"/>
            </a:endParaRPr>
          </a:p>
          <a:p>
            <a:r>
              <a:rPr lang="en-US" b="1" dirty="0" smtClean="0">
                <a:hlinkClick r:id="rId2"/>
              </a:rPr>
              <a:t>www.busch-machinery.com</a:t>
            </a:r>
            <a:endParaRPr lang="en-US" b="1" dirty="0" smtClean="0"/>
          </a:p>
          <a:p>
            <a:r>
              <a:rPr lang="en-US" b="1" dirty="0">
                <a:hlinkClick r:id="rId3"/>
              </a:rPr>
              <a:t>https://</a:t>
            </a:r>
            <a:r>
              <a:rPr lang="en-US" b="1" dirty="0" smtClean="0">
                <a:hlinkClick r:id="rId3"/>
              </a:rPr>
              <a:t>abltechnology.wordpress.com</a:t>
            </a:r>
            <a:endParaRPr lang="en-US" b="1" dirty="0"/>
          </a:p>
          <a:p>
            <a:r>
              <a:rPr lang="en-US" b="1" dirty="0">
                <a:hlinkClick r:id="rId4"/>
              </a:rPr>
              <a:t>https://</a:t>
            </a:r>
            <a:r>
              <a:rPr lang="en-US" b="1" dirty="0" smtClean="0">
                <a:hlinkClick r:id="rId4"/>
              </a:rPr>
              <a:t>www.pharmaceuticalmachinery.in</a:t>
            </a:r>
            <a:endParaRPr lang="en-US" b="1" dirty="0" smtClean="0"/>
          </a:p>
          <a:p>
            <a:r>
              <a:rPr lang="en-US" b="1" dirty="0" smtClean="0"/>
              <a:t>Books:</a:t>
            </a:r>
          </a:p>
          <a:p>
            <a:r>
              <a:rPr lang="en-US" dirty="0"/>
              <a:t>Yam, K.L., "Encyclopedia of Packaging Technology", John Wiley &amp; Sons, 2009,</a:t>
            </a:r>
            <a:endParaRPr lang="en-US" b="1" dirty="0" smtClean="0"/>
          </a:p>
          <a:p>
            <a:r>
              <a:rPr lang="en-US" dirty="0" err="1" smtClean="0"/>
              <a:t>Soroka</a:t>
            </a:r>
            <a:r>
              <a:rPr lang="en-US" dirty="0"/>
              <a:t>, W, "Fundamentals of Packaging Technology", Chapter 19 – Packaging Machinery, </a:t>
            </a:r>
            <a:r>
              <a:rPr lang="en-US" dirty="0" err="1"/>
              <a:t>IoPP</a:t>
            </a:r>
            <a:r>
              <a:rPr lang="en-US" dirty="0"/>
              <a:t>, 2002,</a:t>
            </a:r>
            <a:endParaRPr lang="en-US" dirty="0" smtClean="0"/>
          </a:p>
          <a:p>
            <a:endParaRPr lang="en-US" b="1" dirty="0" smtClean="0"/>
          </a:p>
        </p:txBody>
      </p:sp>
    </p:spTree>
    <p:extLst>
      <p:ext uri="{BB962C8B-B14F-4D97-AF65-F5344CB8AC3E}">
        <p14:creationId xmlns:p14="http://schemas.microsoft.com/office/powerpoint/2010/main" val="187143666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9848" y="484632"/>
            <a:ext cx="10058400" cy="819512"/>
          </a:xfrm>
        </p:spPr>
        <p:txBody>
          <a:bodyPr>
            <a:normAutofit/>
          </a:bodyPr>
          <a:lstStyle/>
          <a:p>
            <a:r>
              <a:rPr lang="en-US" dirty="0" smtClean="0"/>
              <a:t>Index:</a:t>
            </a:r>
            <a:endParaRPr lang="en-US" dirty="0"/>
          </a:p>
        </p:txBody>
      </p:sp>
      <p:sp>
        <p:nvSpPr>
          <p:cNvPr id="3" name="Content Placeholder 2"/>
          <p:cNvSpPr>
            <a:spLocks noGrp="1"/>
          </p:cNvSpPr>
          <p:nvPr>
            <p:ph idx="1"/>
          </p:nvPr>
        </p:nvSpPr>
        <p:spPr>
          <a:xfrm>
            <a:off x="794479" y="1304145"/>
            <a:ext cx="10333769" cy="5246558"/>
          </a:xfrm>
        </p:spPr>
        <p:txBody>
          <a:bodyPr>
            <a:normAutofit/>
          </a:bodyPr>
          <a:lstStyle/>
          <a:p>
            <a:r>
              <a:rPr lang="en-US" b="1" dirty="0" smtClean="0">
                <a:solidFill>
                  <a:srgbClr val="C00000"/>
                </a:solidFill>
              </a:rPr>
              <a:t>Packaging – introduction</a:t>
            </a:r>
          </a:p>
          <a:p>
            <a:r>
              <a:rPr lang="en-US" b="1" dirty="0" smtClean="0">
                <a:solidFill>
                  <a:srgbClr val="C00000"/>
                </a:solidFill>
              </a:rPr>
              <a:t>Packaging line:</a:t>
            </a:r>
          </a:p>
          <a:p>
            <a:pPr marL="457200" indent="-457200">
              <a:buFont typeface="+mj-lt"/>
              <a:buAutoNum type="arabicPeriod"/>
            </a:pPr>
            <a:r>
              <a:rPr lang="en-US" b="1" dirty="0" smtClean="0">
                <a:solidFill>
                  <a:srgbClr val="0070C0"/>
                </a:solidFill>
              </a:rPr>
              <a:t>Manual vs. automated</a:t>
            </a:r>
          </a:p>
          <a:p>
            <a:pPr marL="457200" indent="-457200">
              <a:buFont typeface="+mj-lt"/>
              <a:buAutoNum type="arabicPeriod"/>
            </a:pPr>
            <a:r>
              <a:rPr lang="en-US" b="1" dirty="0" smtClean="0">
                <a:solidFill>
                  <a:srgbClr val="0070C0"/>
                </a:solidFill>
              </a:rPr>
              <a:t>Process of packaging line</a:t>
            </a:r>
          </a:p>
          <a:p>
            <a:pPr marL="457200" indent="-457200">
              <a:buFont typeface="+mj-lt"/>
              <a:buAutoNum type="arabicPeriod"/>
            </a:pPr>
            <a:r>
              <a:rPr lang="en-US" b="1" dirty="0">
                <a:solidFill>
                  <a:srgbClr val="0070C0"/>
                </a:solidFill>
              </a:rPr>
              <a:t>factors that defines automated </a:t>
            </a:r>
            <a:r>
              <a:rPr lang="en-US" b="1" dirty="0" smtClean="0">
                <a:solidFill>
                  <a:srgbClr val="0070C0"/>
                </a:solidFill>
              </a:rPr>
              <a:t>packaging </a:t>
            </a:r>
            <a:r>
              <a:rPr lang="en-US" b="1" dirty="0">
                <a:solidFill>
                  <a:srgbClr val="0070C0"/>
                </a:solidFill>
              </a:rPr>
              <a:t>machine better than manual </a:t>
            </a:r>
            <a:r>
              <a:rPr lang="en-US" b="1" dirty="0" smtClean="0">
                <a:solidFill>
                  <a:srgbClr val="0070C0"/>
                </a:solidFill>
              </a:rPr>
              <a:t>packaging</a:t>
            </a:r>
          </a:p>
          <a:p>
            <a:pPr>
              <a:buFont typeface="Wingdings" charset="2"/>
              <a:buChar char="§"/>
            </a:pPr>
            <a:r>
              <a:rPr lang="en-US" b="1" dirty="0" smtClean="0">
                <a:solidFill>
                  <a:srgbClr val="C00000"/>
                </a:solidFill>
              </a:rPr>
              <a:t>Packaging machinery:</a:t>
            </a:r>
          </a:p>
          <a:p>
            <a:pPr marL="457200" indent="-457200">
              <a:buFont typeface="+mj-lt"/>
              <a:buAutoNum type="arabicPeriod"/>
            </a:pPr>
            <a:r>
              <a:rPr lang="en-US" b="1" dirty="0" smtClean="0">
                <a:solidFill>
                  <a:srgbClr val="0070C0"/>
                </a:solidFill>
              </a:rPr>
              <a:t>Function of packaging machines</a:t>
            </a:r>
          </a:p>
          <a:p>
            <a:pPr marL="457200" indent="-457200">
              <a:buFont typeface="+mj-lt"/>
              <a:buAutoNum type="arabicPeriod"/>
            </a:pPr>
            <a:r>
              <a:rPr lang="en-US" b="1" dirty="0" smtClean="0">
                <a:solidFill>
                  <a:srgbClr val="0070C0"/>
                </a:solidFill>
              </a:rPr>
              <a:t>Type of machines</a:t>
            </a:r>
          </a:p>
          <a:p>
            <a:pPr>
              <a:buFont typeface="Wingdings" charset="2"/>
              <a:buChar char="§"/>
            </a:pPr>
            <a:r>
              <a:rPr lang="en-US" b="1" dirty="0" smtClean="0">
                <a:solidFill>
                  <a:srgbClr val="C00000"/>
                </a:solidFill>
              </a:rPr>
              <a:t>Conclusion</a:t>
            </a:r>
          </a:p>
          <a:p>
            <a:pPr>
              <a:buFont typeface="Wingdings" charset="2"/>
              <a:buChar char="§"/>
            </a:pPr>
            <a:r>
              <a:rPr lang="en-US" b="1" dirty="0" smtClean="0">
                <a:solidFill>
                  <a:srgbClr val="C00000"/>
                </a:solidFill>
              </a:rPr>
              <a:t>References</a:t>
            </a:r>
          </a:p>
          <a:p>
            <a:pPr>
              <a:buFont typeface="Wingdings" charset="2"/>
              <a:buChar char="§"/>
            </a:pPr>
            <a:endParaRPr lang="en-US" b="1" dirty="0" smtClean="0">
              <a:solidFill>
                <a:srgbClr val="C00000"/>
              </a:solidFill>
            </a:endParaRPr>
          </a:p>
          <a:p>
            <a:pPr>
              <a:buFont typeface="Wingdings" charset="2"/>
              <a:buChar char="§"/>
            </a:pPr>
            <a:endParaRPr lang="en-US" b="1" dirty="0" smtClean="0">
              <a:solidFill>
                <a:srgbClr val="C00000"/>
              </a:solidFill>
            </a:endParaRPr>
          </a:p>
          <a:p>
            <a:endParaRPr lang="en-US" b="1" dirty="0" smtClean="0">
              <a:solidFill>
                <a:srgbClr val="C00000"/>
              </a:solidFill>
            </a:endParaRPr>
          </a:p>
          <a:p>
            <a:endParaRPr lang="en-US" sz="2800" b="1" dirty="0">
              <a:solidFill>
                <a:srgbClr val="C00000"/>
              </a:solidFill>
            </a:endParaRPr>
          </a:p>
        </p:txBody>
      </p:sp>
    </p:spTree>
    <p:extLst>
      <p:ext uri="{BB962C8B-B14F-4D97-AF65-F5344CB8AC3E}">
        <p14:creationId xmlns:p14="http://schemas.microsoft.com/office/powerpoint/2010/main" val="97863703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9848" y="484632"/>
            <a:ext cx="10058400" cy="819514"/>
          </a:xfrm>
        </p:spPr>
        <p:txBody>
          <a:bodyPr>
            <a:normAutofit/>
          </a:bodyPr>
          <a:lstStyle/>
          <a:p>
            <a:r>
              <a:rPr lang="en-US" dirty="0" smtClean="0"/>
              <a:t>introduction:</a:t>
            </a:r>
            <a:endParaRPr lang="en-US" dirty="0"/>
          </a:p>
        </p:txBody>
      </p:sp>
      <p:sp>
        <p:nvSpPr>
          <p:cNvPr id="3" name="Content Placeholder 2"/>
          <p:cNvSpPr>
            <a:spLocks noGrp="1"/>
          </p:cNvSpPr>
          <p:nvPr>
            <p:ph idx="1"/>
          </p:nvPr>
        </p:nvSpPr>
        <p:spPr>
          <a:xfrm>
            <a:off x="1069848" y="1304145"/>
            <a:ext cx="10262716" cy="4961744"/>
          </a:xfrm>
        </p:spPr>
        <p:txBody>
          <a:bodyPr/>
          <a:lstStyle/>
          <a:p>
            <a:r>
              <a:rPr lang="en-US" b="1" dirty="0" smtClean="0"/>
              <a:t>What dose packaging means?</a:t>
            </a:r>
          </a:p>
          <a:p>
            <a:pPr marL="0" indent="0">
              <a:buNone/>
            </a:pPr>
            <a:r>
              <a:rPr lang="en-US" dirty="0" smtClean="0"/>
              <a:t>is </a:t>
            </a:r>
            <a:r>
              <a:rPr lang="en-US" dirty="0"/>
              <a:t>the technology of enclosing or protecting products for distribution, storage, sale and </a:t>
            </a:r>
            <a:r>
              <a:rPr lang="en-US" dirty="0" smtClean="0"/>
              <a:t>use.</a:t>
            </a:r>
          </a:p>
          <a:p>
            <a:r>
              <a:rPr lang="en-US" b="1" dirty="0" smtClean="0"/>
              <a:t>Function of packaging :</a:t>
            </a:r>
          </a:p>
          <a:p>
            <a:pPr marL="457200" indent="-457200">
              <a:buFont typeface="+mj-lt"/>
              <a:buAutoNum type="arabicPeriod"/>
            </a:pPr>
            <a:r>
              <a:rPr lang="en-US" dirty="0" smtClean="0"/>
              <a:t>Protection and preservation</a:t>
            </a:r>
          </a:p>
          <a:p>
            <a:pPr marL="457200" indent="-457200">
              <a:buFont typeface="+mj-lt"/>
              <a:buAutoNum type="arabicPeriod"/>
            </a:pPr>
            <a:r>
              <a:rPr lang="en-US" dirty="0" smtClean="0"/>
              <a:t>Product information</a:t>
            </a:r>
          </a:p>
          <a:p>
            <a:pPr marL="457200" indent="-457200">
              <a:buFont typeface="+mj-lt"/>
              <a:buAutoNum type="arabicPeriod"/>
            </a:pPr>
            <a:r>
              <a:rPr lang="en-US" dirty="0" smtClean="0"/>
              <a:t>Promotion of corporate identity</a:t>
            </a:r>
          </a:p>
          <a:p>
            <a:pPr marL="457200" indent="-457200">
              <a:buFont typeface="+mj-lt"/>
              <a:buAutoNum type="arabicPeriod"/>
            </a:pPr>
            <a:r>
              <a:rPr lang="en-US" dirty="0" smtClean="0"/>
              <a:t>Forms part  of sales promotion</a:t>
            </a:r>
          </a:p>
          <a:p>
            <a:pPr marL="457200" indent="-457200">
              <a:buFont typeface="+mj-lt"/>
              <a:buAutoNum type="arabicPeriod"/>
            </a:pPr>
            <a:r>
              <a:rPr lang="en-US" dirty="0" smtClean="0"/>
              <a:t>Adds to appeals of product</a:t>
            </a:r>
            <a:endParaRPr lang="en-US" dirty="0"/>
          </a:p>
          <a:p>
            <a:pPr marL="0" indent="0">
              <a:buNone/>
            </a:pPr>
            <a:endParaRPr lang="en-US" dirty="0" smtClean="0"/>
          </a:p>
          <a:p>
            <a:endParaRPr lang="en-US" dirty="0" smtClean="0"/>
          </a:p>
          <a:p>
            <a:pPr algn="ctr"/>
            <a:endParaRPr lang="en-US" dirty="0"/>
          </a:p>
          <a:p>
            <a:endParaRPr lang="en-US" dirty="0" smtClean="0"/>
          </a:p>
          <a:p>
            <a:endParaRPr lang="en-US" dirty="0"/>
          </a:p>
          <a:p>
            <a:pPr marL="0" indent="0" algn="ctr">
              <a:buNone/>
            </a:pP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636302" y="4107306"/>
            <a:ext cx="5491946" cy="1946222"/>
          </a:xfrm>
          <a:prstGeom prst="rect">
            <a:avLst/>
          </a:prstGeom>
        </p:spPr>
      </p:pic>
    </p:spTree>
    <p:extLst>
      <p:ext uri="{BB962C8B-B14F-4D97-AF65-F5344CB8AC3E}">
        <p14:creationId xmlns:p14="http://schemas.microsoft.com/office/powerpoint/2010/main" val="80208456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9848" y="484632"/>
            <a:ext cx="10058400" cy="924443"/>
          </a:xfrm>
        </p:spPr>
        <p:txBody>
          <a:bodyPr/>
          <a:lstStyle/>
          <a:p>
            <a:r>
              <a:rPr lang="en-US" dirty="0" smtClean="0"/>
              <a:t>Packaging line:</a:t>
            </a:r>
            <a:endParaRPr lang="en-US" dirty="0"/>
          </a:p>
        </p:txBody>
      </p:sp>
      <p:sp>
        <p:nvSpPr>
          <p:cNvPr id="3" name="Content Placeholder 2"/>
          <p:cNvSpPr>
            <a:spLocks noGrp="1"/>
          </p:cNvSpPr>
          <p:nvPr>
            <p:ph idx="1"/>
          </p:nvPr>
        </p:nvSpPr>
        <p:spPr>
          <a:xfrm>
            <a:off x="1069848" y="1409075"/>
            <a:ext cx="10697430" cy="5077502"/>
          </a:xfrm>
        </p:spPr>
        <p:txBody>
          <a:bodyPr/>
          <a:lstStyle/>
          <a:p>
            <a:pPr marL="0" indent="0" algn="ctr">
              <a:buNone/>
            </a:pPr>
            <a:endParaRPr lang="en-US" b="1" dirty="0">
              <a:solidFill>
                <a:srgbClr val="00B050"/>
              </a:solidFill>
            </a:endParaRPr>
          </a:p>
          <a:p>
            <a:pPr marL="0" indent="0" algn="ctr">
              <a:buNone/>
            </a:pPr>
            <a:r>
              <a:rPr lang="en-US" b="1" dirty="0" smtClean="0">
                <a:solidFill>
                  <a:srgbClr val="00B050"/>
                </a:solidFill>
              </a:rPr>
              <a:t>Packaging Line</a:t>
            </a:r>
            <a:r>
              <a:rPr lang="en-US" dirty="0"/>
              <a:t> is a coordinated system, formed by single or multiple equipment, that performs packaging of goods for transport, warehousing, logistic and sale. </a:t>
            </a:r>
            <a:endParaRPr lang="en-US" dirty="0" smtClean="0"/>
          </a:p>
          <a:p>
            <a:pPr marL="0" indent="0" algn="ctr">
              <a:buNone/>
            </a:pPr>
            <a:endParaRPr lang="en-US" dirty="0"/>
          </a:p>
          <a:p>
            <a:pPr marL="0" indent="0" algn="ctr">
              <a:buNone/>
            </a:pPr>
            <a:endParaRPr lang="en-US"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97050" y="3362689"/>
            <a:ext cx="6803452" cy="3123888"/>
          </a:xfrm>
          <a:prstGeom prst="rect">
            <a:avLst/>
          </a:prstGeom>
        </p:spPr>
      </p:pic>
    </p:spTree>
    <p:extLst>
      <p:ext uri="{BB962C8B-B14F-4D97-AF65-F5344CB8AC3E}">
        <p14:creationId xmlns:p14="http://schemas.microsoft.com/office/powerpoint/2010/main" val="125385912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74361" y="434716"/>
            <a:ext cx="10153887" cy="944380"/>
          </a:xfrm>
        </p:spPr>
        <p:txBody>
          <a:bodyPr>
            <a:normAutofit fontScale="90000"/>
          </a:bodyPr>
          <a:lstStyle/>
          <a:p>
            <a:r>
              <a:rPr lang="en-US" dirty="0" smtClean="0"/>
              <a:t>Manual vs automated packaging line</a:t>
            </a:r>
            <a:endParaRPr lang="en-US" dirty="0"/>
          </a:p>
        </p:txBody>
      </p:sp>
      <p:sp>
        <p:nvSpPr>
          <p:cNvPr id="3" name="Content Placeholder 2"/>
          <p:cNvSpPr>
            <a:spLocks noGrp="1"/>
          </p:cNvSpPr>
          <p:nvPr>
            <p:ph idx="1"/>
          </p:nvPr>
        </p:nvSpPr>
        <p:spPr>
          <a:xfrm>
            <a:off x="1184222" y="1379096"/>
            <a:ext cx="10508105" cy="5366478"/>
          </a:xfrm>
        </p:spPr>
        <p:txBody>
          <a:bodyPr/>
          <a:lstStyle/>
          <a:p>
            <a:pPr marL="0" indent="0">
              <a:buNone/>
            </a:pPr>
            <a:endParaRPr lang="en-US" dirty="0" smtClean="0"/>
          </a:p>
          <a:p>
            <a:r>
              <a:rPr lang="en-US" dirty="0" smtClean="0"/>
              <a:t>There </a:t>
            </a:r>
            <a:r>
              <a:rPr lang="en-US" dirty="0"/>
              <a:t>are two major processes done in packaging that are </a:t>
            </a:r>
            <a:r>
              <a:rPr lang="en-US" b="1" dirty="0">
                <a:solidFill>
                  <a:srgbClr val="C00000"/>
                </a:solidFill>
              </a:rPr>
              <a:t>manual </a:t>
            </a:r>
            <a:r>
              <a:rPr lang="en-US" dirty="0"/>
              <a:t>and </a:t>
            </a:r>
            <a:r>
              <a:rPr lang="en-US" b="1" dirty="0">
                <a:solidFill>
                  <a:srgbClr val="C00000"/>
                </a:solidFill>
              </a:rPr>
              <a:t>automated</a:t>
            </a:r>
            <a:r>
              <a:rPr lang="en-US" dirty="0"/>
              <a:t>. Some companies use manual process while some use automated process for packaging. There is one major difference between manual and automated packaging process that manual packaging is the complex process as compared to automated packing process. The automatic packaging process </a:t>
            </a:r>
            <a:r>
              <a:rPr lang="en-US" dirty="0" smtClean="0"/>
              <a:t>use packaging machines</a:t>
            </a:r>
            <a:r>
              <a:rPr lang="en-US" dirty="0"/>
              <a:t> but manual packaging processes is done manually.</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90780" y="4015467"/>
            <a:ext cx="4082010" cy="1920638"/>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21311" y="4015467"/>
            <a:ext cx="5361551" cy="2462525"/>
          </a:xfrm>
          <a:prstGeom prst="rect">
            <a:avLst/>
          </a:prstGeom>
        </p:spPr>
      </p:pic>
    </p:spTree>
    <p:extLst>
      <p:ext uri="{BB962C8B-B14F-4D97-AF65-F5344CB8AC3E}">
        <p14:creationId xmlns:p14="http://schemas.microsoft.com/office/powerpoint/2010/main" val="26451365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39251" y="134912"/>
            <a:ext cx="10088381" cy="509665"/>
          </a:xfrm>
        </p:spPr>
        <p:txBody>
          <a:bodyPr>
            <a:normAutofit fontScale="90000"/>
          </a:bodyPr>
          <a:lstStyle/>
          <a:p>
            <a:r>
              <a:rPr lang="en-US" sz="3100" dirty="0"/>
              <a:t>factors that defines automated </a:t>
            </a:r>
            <a:r>
              <a:rPr lang="en-US" sz="3100" dirty="0" smtClean="0"/>
              <a:t>packaging </a:t>
            </a:r>
            <a:r>
              <a:rPr lang="en-US" sz="3100" dirty="0"/>
              <a:t>machine better than manual </a:t>
            </a:r>
            <a:r>
              <a:rPr lang="en-US" sz="3100" dirty="0" smtClean="0"/>
              <a:t>packaging</a:t>
            </a:r>
            <a:r>
              <a:rPr lang="en-US" dirty="0"/>
              <a:t>.</a:t>
            </a:r>
          </a:p>
        </p:txBody>
      </p:sp>
      <p:graphicFrame>
        <p:nvGraphicFramePr>
          <p:cNvPr id="8" name="Content Placeholder 7"/>
          <p:cNvGraphicFramePr>
            <a:graphicFrameLocks noGrp="1"/>
          </p:cNvGraphicFramePr>
          <p:nvPr>
            <p:ph idx="1"/>
            <p:extLst>
              <p:ext uri="{D42A27DB-BD31-4B8C-83A1-F6EECF244321}">
                <p14:modId xmlns:p14="http://schemas.microsoft.com/office/powerpoint/2010/main" val="1722320667"/>
              </p:ext>
            </p:extLst>
          </p:nvPr>
        </p:nvGraphicFramePr>
        <p:xfrm>
          <a:off x="1244185" y="1794884"/>
          <a:ext cx="10268261" cy="4500984"/>
        </p:xfrm>
        <a:graphic>
          <a:graphicData uri="http://schemas.openxmlformats.org/drawingml/2006/table">
            <a:tbl>
              <a:tblPr firstRow="1" bandRow="1">
                <a:tableStyleId>{5C22544A-7EE6-4342-B048-85BDC9FD1C3A}</a:tableStyleId>
              </a:tblPr>
              <a:tblGrid>
                <a:gridCol w="3089679"/>
                <a:gridCol w="3104091"/>
                <a:gridCol w="4074491"/>
              </a:tblGrid>
              <a:tr h="809604">
                <a:tc>
                  <a:txBody>
                    <a:bodyPr/>
                    <a:lstStyle/>
                    <a:p>
                      <a:endParaRPr lang="en-US" dirty="0"/>
                    </a:p>
                  </a:txBody>
                  <a:tcPr/>
                </a:tc>
                <a:tc>
                  <a:txBody>
                    <a:bodyPr/>
                    <a:lstStyle/>
                    <a:p>
                      <a:r>
                        <a:rPr lang="en-US" dirty="0" smtClean="0"/>
                        <a:t> </a:t>
                      </a:r>
                      <a:r>
                        <a:rPr lang="en-US" sz="3200" dirty="0" smtClean="0"/>
                        <a:t>manual</a:t>
                      </a:r>
                      <a:endParaRPr lang="en-US" sz="3200" dirty="0"/>
                    </a:p>
                  </a:txBody>
                  <a:tcPr/>
                </a:tc>
                <a:tc>
                  <a:txBody>
                    <a:bodyPr/>
                    <a:lstStyle/>
                    <a:p>
                      <a:r>
                        <a:rPr lang="en-US" sz="3200" dirty="0" smtClean="0"/>
                        <a:t>Automated </a:t>
                      </a:r>
                      <a:endParaRPr lang="en-US" sz="3200" dirty="0"/>
                    </a:p>
                  </a:txBody>
                  <a:tcPr/>
                </a:tc>
              </a:tr>
              <a:tr h="809604">
                <a:tc>
                  <a:txBody>
                    <a:bodyPr/>
                    <a:lstStyle/>
                    <a:p>
                      <a:r>
                        <a:rPr lang="en-US" sz="1800" b="1" i="0" kern="1200" dirty="0" smtClean="0">
                          <a:solidFill>
                            <a:schemeClr val="dk1"/>
                          </a:solidFill>
                          <a:effectLst/>
                          <a:latin typeface="+mn-lt"/>
                          <a:ea typeface="+mn-ea"/>
                          <a:cs typeface="+mn-cs"/>
                        </a:rPr>
                        <a:t>Level of production</a:t>
                      </a:r>
                      <a:endParaRPr lang="en-US" dirty="0"/>
                    </a:p>
                  </a:txBody>
                  <a:tcPr/>
                </a:tc>
                <a:tc>
                  <a:txBody>
                    <a:bodyPr/>
                    <a:lstStyle/>
                    <a:p>
                      <a:r>
                        <a:rPr lang="en-US" dirty="0" smtClean="0"/>
                        <a:t>Speed and</a:t>
                      </a:r>
                      <a:r>
                        <a:rPr lang="en-US" baseline="0" dirty="0" smtClean="0"/>
                        <a:t> time manufactural loss</a:t>
                      </a:r>
                      <a:endParaRPr lang="en-US" dirty="0"/>
                    </a:p>
                  </a:txBody>
                  <a:tcPr/>
                </a:tc>
                <a:tc>
                  <a:txBody>
                    <a:bodyPr/>
                    <a:lstStyle/>
                    <a:p>
                      <a:r>
                        <a:rPr lang="en-US" sz="1800" b="0" i="0" kern="1200" dirty="0" smtClean="0">
                          <a:solidFill>
                            <a:schemeClr val="dk1"/>
                          </a:solidFill>
                          <a:effectLst/>
                          <a:latin typeface="+mn-lt"/>
                          <a:ea typeface="+mn-ea"/>
                          <a:cs typeface="+mn-cs"/>
                        </a:rPr>
                        <a:t>provide more speed and produce additional packaged product in a day </a:t>
                      </a:r>
                      <a:endParaRPr lang="en-US" dirty="0"/>
                    </a:p>
                  </a:txBody>
                  <a:tcPr/>
                </a:tc>
              </a:tr>
              <a:tr h="1036086">
                <a:tc>
                  <a:txBody>
                    <a:bodyPr/>
                    <a:lstStyle/>
                    <a:p>
                      <a:r>
                        <a:rPr lang="en-US" sz="1800" b="1" i="0" kern="1200" dirty="0" smtClean="0">
                          <a:solidFill>
                            <a:schemeClr val="dk1"/>
                          </a:solidFill>
                          <a:effectLst/>
                          <a:latin typeface="+mn-lt"/>
                          <a:ea typeface="+mn-ea"/>
                          <a:cs typeface="+mn-cs"/>
                        </a:rPr>
                        <a:t>Packaging line impact</a:t>
                      </a:r>
                      <a:endParaRPr lang="en-US" dirty="0"/>
                    </a:p>
                  </a:txBody>
                  <a:tcPr/>
                </a:tc>
                <a:tc>
                  <a:txBody>
                    <a:bodyPr/>
                    <a:lstStyle/>
                    <a:p>
                      <a:r>
                        <a:rPr lang="en-US" sz="1800" b="0" i="0" kern="1200" dirty="0" smtClean="0">
                          <a:solidFill>
                            <a:schemeClr val="dk1"/>
                          </a:solidFill>
                          <a:effectLst/>
                          <a:latin typeface="+mn-lt"/>
                          <a:ea typeface="+mn-ea"/>
                          <a:cs typeface="+mn-cs"/>
                        </a:rPr>
                        <a:t>manual process not provides greater speed and high impact.</a:t>
                      </a:r>
                      <a:endParaRPr lang="en-US" dirty="0"/>
                    </a:p>
                  </a:txBody>
                  <a:tcPr/>
                </a:tc>
                <a:tc>
                  <a:txBody>
                    <a:bodyPr/>
                    <a:lstStyle/>
                    <a:p>
                      <a:r>
                        <a:rPr lang="en-US" sz="1800" b="0" i="0" kern="1200" dirty="0" smtClean="0">
                          <a:solidFill>
                            <a:schemeClr val="dk1"/>
                          </a:solidFill>
                          <a:effectLst/>
                          <a:latin typeface="+mn-lt"/>
                          <a:ea typeface="+mn-ea"/>
                          <a:cs typeface="+mn-cs"/>
                        </a:rPr>
                        <a:t>automated packaging procedure gives highest and based on stability between gains in speed and price.</a:t>
                      </a:r>
                      <a:endParaRPr lang="en-US" dirty="0"/>
                    </a:p>
                  </a:txBody>
                  <a:tcPr/>
                </a:tc>
              </a:tr>
              <a:tr h="809604">
                <a:tc>
                  <a:txBody>
                    <a:bodyPr/>
                    <a:lstStyle/>
                    <a:p>
                      <a:r>
                        <a:rPr lang="en-US" sz="1800" b="1" i="0" kern="1200" dirty="0" smtClean="0">
                          <a:solidFill>
                            <a:schemeClr val="dk1"/>
                          </a:solidFill>
                          <a:effectLst/>
                          <a:latin typeface="+mn-lt"/>
                          <a:ea typeface="+mn-ea"/>
                          <a:cs typeface="+mn-cs"/>
                        </a:rPr>
                        <a:t>Packaging cost</a:t>
                      </a:r>
                      <a:endParaRPr lang="en-US" dirty="0"/>
                    </a:p>
                  </a:txBody>
                  <a:tcPr/>
                </a:tc>
                <a:tc>
                  <a:txBody>
                    <a:bodyPr/>
                    <a:lstStyle/>
                    <a:p>
                      <a:r>
                        <a:rPr lang="en-US" dirty="0" smtClean="0"/>
                        <a:t>cheaper</a:t>
                      </a:r>
                      <a:endParaRPr lang="en-US" dirty="0"/>
                    </a:p>
                  </a:txBody>
                  <a:tcPr/>
                </a:tc>
                <a:tc>
                  <a:txBody>
                    <a:bodyPr/>
                    <a:lstStyle/>
                    <a:p>
                      <a:r>
                        <a:rPr lang="en-US" dirty="0" smtClean="0"/>
                        <a:t>More expensive</a:t>
                      </a:r>
                      <a:r>
                        <a:rPr lang="en-US" baseline="0" dirty="0" smtClean="0"/>
                        <a:t> than manual</a:t>
                      </a:r>
                      <a:endParaRPr lang="en-US" dirty="0"/>
                    </a:p>
                  </a:txBody>
                  <a:tcPr/>
                </a:tc>
              </a:tr>
              <a:tr h="1036086">
                <a:tc>
                  <a:txBody>
                    <a:bodyPr/>
                    <a:lstStyle/>
                    <a:p>
                      <a:r>
                        <a:rPr lang="en-US" sz="1800" b="1" i="0" kern="1200" dirty="0" smtClean="0">
                          <a:solidFill>
                            <a:schemeClr val="dk1"/>
                          </a:solidFill>
                          <a:effectLst/>
                          <a:latin typeface="+mn-lt"/>
                          <a:ea typeface="+mn-ea"/>
                          <a:cs typeface="+mn-cs"/>
                        </a:rPr>
                        <a:t>Packaging operation</a:t>
                      </a:r>
                      <a:endParaRPr lang="en-US" dirty="0"/>
                    </a:p>
                  </a:txBody>
                  <a:tcPr/>
                </a:tc>
                <a:tc>
                  <a:txBody>
                    <a:bodyPr/>
                    <a:lstStyle/>
                    <a:p>
                      <a:r>
                        <a:rPr lang="en-US" sz="1800" b="0" i="0" kern="1200" dirty="0" smtClean="0">
                          <a:solidFill>
                            <a:schemeClr val="dk1"/>
                          </a:solidFill>
                          <a:effectLst/>
                          <a:latin typeface="+mn-lt"/>
                          <a:ea typeface="+mn-ea"/>
                          <a:cs typeface="+mn-cs"/>
                        </a:rPr>
                        <a:t>manual packaging operations provides complex packaging and un-reliable results.</a:t>
                      </a:r>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b="0" i="0" kern="1200" dirty="0" smtClean="0">
                          <a:solidFill>
                            <a:schemeClr val="dk1"/>
                          </a:solidFill>
                          <a:effectLst/>
                          <a:latin typeface="+mn-lt"/>
                          <a:ea typeface="+mn-ea"/>
                          <a:cs typeface="+mn-cs"/>
                        </a:rPr>
                        <a:t>Packaging automation process provides</a:t>
                      </a:r>
                    </a:p>
                    <a:p>
                      <a:pPr marL="0" marR="0" indent="0" algn="l" defTabSz="914400" rtl="0" eaLnBrk="1" fontAlgn="auto" latinLnBrk="0" hangingPunct="1">
                        <a:lnSpc>
                          <a:spcPct val="100000"/>
                        </a:lnSpc>
                        <a:spcBef>
                          <a:spcPts val="0"/>
                        </a:spcBef>
                        <a:spcAft>
                          <a:spcPts val="0"/>
                        </a:spcAft>
                        <a:buClrTx/>
                        <a:buSzTx/>
                        <a:buFontTx/>
                        <a:buNone/>
                        <a:tabLst/>
                        <a:defRPr/>
                      </a:pPr>
                      <a:r>
                        <a:rPr lang="en-US" sz="1800" b="0" i="0" kern="1200" dirty="0" smtClean="0">
                          <a:solidFill>
                            <a:schemeClr val="dk1"/>
                          </a:solidFill>
                          <a:effectLst/>
                          <a:latin typeface="+mn-lt"/>
                          <a:ea typeface="+mn-ea"/>
                          <a:cs typeface="+mn-cs"/>
                        </a:rPr>
                        <a:t>reliable results.</a:t>
                      </a:r>
                      <a:endParaRPr lang="en-US" dirty="0" smtClean="0"/>
                    </a:p>
                  </a:txBody>
                  <a:tcPr/>
                </a:tc>
              </a:tr>
            </a:tbl>
          </a:graphicData>
        </a:graphic>
      </p:graphicFrame>
    </p:spTree>
    <p:extLst>
      <p:ext uri="{BB962C8B-B14F-4D97-AF65-F5344CB8AC3E}">
        <p14:creationId xmlns:p14="http://schemas.microsoft.com/office/powerpoint/2010/main" val="20366196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9848" y="484632"/>
            <a:ext cx="10058400" cy="654620"/>
          </a:xfrm>
        </p:spPr>
        <p:txBody>
          <a:bodyPr>
            <a:normAutofit fontScale="90000"/>
          </a:bodyPr>
          <a:lstStyle/>
          <a:p>
            <a:r>
              <a:rPr lang="en-US" dirty="0" smtClean="0"/>
              <a:t>Packaging line process</a:t>
            </a:r>
            <a:endParaRPr lang="en-US" dirty="0"/>
          </a:p>
        </p:txBody>
      </p:sp>
      <p:graphicFrame>
        <p:nvGraphicFramePr>
          <p:cNvPr id="8" name="Content Placeholder 7"/>
          <p:cNvGraphicFramePr>
            <a:graphicFrameLocks noGrp="1"/>
          </p:cNvGraphicFramePr>
          <p:nvPr>
            <p:ph idx="1"/>
            <p:extLst>
              <p:ext uri="{D42A27DB-BD31-4B8C-83A1-F6EECF244321}">
                <p14:modId xmlns:p14="http://schemas.microsoft.com/office/powerpoint/2010/main" val="477272823"/>
              </p:ext>
            </p:extLst>
          </p:nvPr>
        </p:nvGraphicFramePr>
        <p:xfrm>
          <a:off x="929390" y="1364105"/>
          <a:ext cx="11002780" cy="520158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18329019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51678" y="382385"/>
            <a:ext cx="10178322" cy="1011700"/>
          </a:xfrm>
        </p:spPr>
        <p:txBody>
          <a:bodyPr/>
          <a:lstStyle/>
          <a:p>
            <a:r>
              <a:rPr lang="en-US" dirty="0" smtClean="0"/>
              <a:t>Packaging equipment</a:t>
            </a:r>
            <a:endParaRPr lang="en-US" dirty="0"/>
          </a:p>
        </p:txBody>
      </p:sp>
      <p:sp>
        <p:nvSpPr>
          <p:cNvPr id="3" name="Content Placeholder 2"/>
          <p:cNvSpPr>
            <a:spLocks noGrp="1"/>
          </p:cNvSpPr>
          <p:nvPr>
            <p:ph idx="1"/>
          </p:nvPr>
        </p:nvSpPr>
        <p:spPr>
          <a:xfrm>
            <a:off x="1019331" y="1753849"/>
            <a:ext cx="10523095" cy="4418351"/>
          </a:xfrm>
        </p:spPr>
        <p:txBody>
          <a:bodyPr>
            <a:normAutofit fontScale="85000" lnSpcReduction="20000"/>
          </a:bodyPr>
          <a:lstStyle/>
          <a:p>
            <a:r>
              <a:rPr lang="en-US" b="1" dirty="0">
                <a:solidFill>
                  <a:srgbClr val="00B050"/>
                </a:solidFill>
              </a:rPr>
              <a:t>Packaging machinery</a:t>
            </a:r>
            <a:r>
              <a:rPr lang="en-US" dirty="0"/>
              <a:t> is used throughout all </a:t>
            </a:r>
            <a:r>
              <a:rPr lang="en-US" dirty="0" smtClean="0"/>
              <a:t>packaging</a:t>
            </a:r>
            <a:r>
              <a:rPr lang="en-US" dirty="0"/>
              <a:t> operations, involving primary packages to distribution packs. This includes many packaging processes: fabrication, cleaning, filling, sealing, combining, labeling, overwrapping, </a:t>
            </a:r>
            <a:r>
              <a:rPr lang="en-US" dirty="0" smtClean="0"/>
              <a:t>palletizing.</a:t>
            </a:r>
          </a:p>
          <a:p>
            <a:r>
              <a:rPr lang="en-US" b="1" dirty="0" smtClean="0">
                <a:solidFill>
                  <a:srgbClr val="C00000"/>
                </a:solidFill>
              </a:rPr>
              <a:t>Function:</a:t>
            </a:r>
          </a:p>
          <a:p>
            <a:r>
              <a:rPr lang="en-US" dirty="0"/>
              <a:t>Improve labor </a:t>
            </a:r>
            <a:r>
              <a:rPr lang="en-US" dirty="0" smtClean="0"/>
              <a:t>productivity</a:t>
            </a:r>
          </a:p>
          <a:p>
            <a:r>
              <a:rPr lang="en-US" dirty="0"/>
              <a:t>Ensure packaging quality</a:t>
            </a:r>
            <a:r>
              <a:rPr lang="en-US" dirty="0" smtClean="0"/>
              <a:t>.</a:t>
            </a:r>
          </a:p>
          <a:p>
            <a:r>
              <a:rPr lang="en-US" dirty="0"/>
              <a:t>Handle specialized requirements, such as vacuum packaging, inflatable packaging, skin packaging and pressure filling.</a:t>
            </a:r>
          </a:p>
          <a:p>
            <a:r>
              <a:rPr lang="en-US" dirty="0"/>
              <a:t>Reduce labor and improve working conditions for bulky/heavy products.</a:t>
            </a:r>
          </a:p>
          <a:p>
            <a:r>
              <a:rPr lang="en-US" dirty="0"/>
              <a:t>Protect workers from health effects brought by dust, toxic/hazardous products and prevent environmental contamination.</a:t>
            </a:r>
          </a:p>
          <a:p>
            <a:r>
              <a:rPr lang="en-US" dirty="0"/>
              <a:t>Reduce packaging costs and save storage costs for loose products, such as cotton, tobacco, silk, linen, etc., by simply using compression packaging.</a:t>
            </a:r>
          </a:p>
          <a:p>
            <a:r>
              <a:rPr lang="en-US" dirty="0"/>
              <a:t>Reliably ensure product hygiene by eliminating hand contact with food and medicines.</a:t>
            </a:r>
          </a:p>
          <a:p>
            <a:pPr marL="0" indent="0">
              <a:buNone/>
            </a:pPr>
            <a:r>
              <a:rPr lang="en-US" dirty="0"/>
              <a:t/>
            </a:r>
            <a:br>
              <a:rPr lang="en-US" dirty="0"/>
            </a:br>
            <a:endParaRPr lang="en-US" dirty="0"/>
          </a:p>
        </p:txBody>
      </p:sp>
    </p:spTree>
    <p:extLst>
      <p:ext uri="{BB962C8B-B14F-4D97-AF65-F5344CB8AC3E}">
        <p14:creationId xmlns:p14="http://schemas.microsoft.com/office/powerpoint/2010/main" val="89310111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59370" y="484632"/>
            <a:ext cx="10168878" cy="1029375"/>
          </a:xfrm>
        </p:spPr>
        <p:txBody>
          <a:bodyPr/>
          <a:lstStyle/>
          <a:p>
            <a:r>
              <a:rPr lang="en-US" dirty="0" smtClean="0"/>
              <a:t>Type of machineries</a:t>
            </a:r>
            <a:endParaRPr lang="en-US" dirty="0"/>
          </a:p>
        </p:txBody>
      </p:sp>
      <p:sp>
        <p:nvSpPr>
          <p:cNvPr id="3" name="Content Placeholder 2"/>
          <p:cNvSpPr>
            <a:spLocks noGrp="1"/>
          </p:cNvSpPr>
          <p:nvPr>
            <p:ph idx="1"/>
          </p:nvPr>
        </p:nvSpPr>
        <p:spPr>
          <a:xfrm>
            <a:off x="959369" y="1379095"/>
            <a:ext cx="10328223" cy="5141625"/>
          </a:xfrm>
        </p:spPr>
        <p:txBody>
          <a:bodyPr>
            <a:normAutofit/>
          </a:bodyPr>
          <a:lstStyle/>
          <a:p>
            <a:r>
              <a:rPr lang="en-US" b="1" dirty="0" smtClean="0">
                <a:solidFill>
                  <a:srgbClr val="C00000"/>
                </a:solidFill>
              </a:rPr>
              <a:t>General filling machines</a:t>
            </a:r>
            <a:r>
              <a:rPr lang="en-US" dirty="0" smtClean="0"/>
              <a:t>:</a:t>
            </a:r>
          </a:p>
          <a:p>
            <a:pPr marL="0" indent="0">
              <a:buNone/>
            </a:pPr>
            <a:r>
              <a:rPr lang="en-US" dirty="0" smtClean="0"/>
              <a:t>1.Tablet fillers</a:t>
            </a:r>
          </a:p>
          <a:p>
            <a:pPr marL="0" indent="0">
              <a:buNone/>
            </a:pPr>
            <a:r>
              <a:rPr lang="en-US" dirty="0" smtClean="0"/>
              <a:t>2.Pressure filling </a:t>
            </a:r>
          </a:p>
          <a:p>
            <a:r>
              <a:rPr lang="en-US" dirty="0" smtClean="0"/>
              <a:t> </a:t>
            </a:r>
            <a:r>
              <a:rPr lang="en-US" b="1" dirty="0" smtClean="0">
                <a:solidFill>
                  <a:srgbClr val="C00000"/>
                </a:solidFill>
              </a:rPr>
              <a:t>sealing machines:</a:t>
            </a:r>
          </a:p>
          <a:p>
            <a:pPr marL="0" indent="0">
              <a:buNone/>
            </a:pPr>
            <a:r>
              <a:rPr lang="en-US" dirty="0" smtClean="0"/>
              <a:t>3.Blister packaging machine</a:t>
            </a:r>
          </a:p>
          <a:p>
            <a:pPr marL="0" indent="0">
              <a:buNone/>
            </a:pPr>
            <a:r>
              <a:rPr lang="en-US" dirty="0" smtClean="0"/>
              <a:t>4.Vacuum packaging machine</a:t>
            </a:r>
          </a:p>
          <a:p>
            <a:r>
              <a:rPr lang="en-US" b="1" dirty="0" smtClean="0">
                <a:solidFill>
                  <a:srgbClr val="C00000"/>
                </a:solidFill>
              </a:rPr>
              <a:t>Labeling:</a:t>
            </a:r>
          </a:p>
          <a:p>
            <a:pPr marL="0" indent="0">
              <a:buNone/>
            </a:pPr>
            <a:r>
              <a:rPr lang="en-US" dirty="0" smtClean="0"/>
              <a:t>5. Wrap labeling machine</a:t>
            </a:r>
          </a:p>
          <a:p>
            <a:pPr marL="0" indent="0">
              <a:buNone/>
            </a:pPr>
            <a:r>
              <a:rPr lang="en-US" dirty="0" smtClean="0"/>
              <a:t>6. Top labeling machine</a:t>
            </a:r>
          </a:p>
          <a:p>
            <a:r>
              <a:rPr lang="en-US" b="1" dirty="0" smtClean="0">
                <a:solidFill>
                  <a:srgbClr val="C00000"/>
                </a:solidFill>
              </a:rPr>
              <a:t>End of line section:</a:t>
            </a:r>
          </a:p>
          <a:p>
            <a:pPr marL="0" indent="0">
              <a:buNone/>
            </a:pPr>
            <a:r>
              <a:rPr lang="en-US" dirty="0" smtClean="0"/>
              <a:t>7.Sleeve wrappers and bundles</a:t>
            </a:r>
          </a:p>
          <a:p>
            <a:pPr marL="0" indent="0">
              <a:buNone/>
            </a:pPr>
            <a:r>
              <a:rPr lang="en-US" dirty="0" smtClean="0"/>
              <a:t>8.Palletizing </a:t>
            </a:r>
          </a:p>
          <a:p>
            <a:pPr marL="0" indent="0">
              <a:buNone/>
            </a:pPr>
            <a:endParaRPr lang="en-US" dirty="0"/>
          </a:p>
        </p:txBody>
      </p:sp>
    </p:spTree>
    <p:extLst>
      <p:ext uri="{BB962C8B-B14F-4D97-AF65-F5344CB8AC3E}">
        <p14:creationId xmlns:p14="http://schemas.microsoft.com/office/powerpoint/2010/main" val="1042608585"/>
      </p:ext>
    </p:extLst>
  </p:cSld>
  <p:clrMapOvr>
    <a:masterClrMapping/>
  </p:clrMapOvr>
  <p:timing>
    <p:tnLst>
      <p:par>
        <p:cTn id="1" dur="indefinite" restart="never" nodeType="tmRoot"/>
      </p:par>
    </p:tnLst>
  </p:timing>
</p:sld>
</file>

<file path=ppt/theme/theme1.xml><?xml version="1.0" encoding="utf-8"?>
<a:theme xmlns:a="http://schemas.openxmlformats.org/drawingml/2006/main" name="Badge">
  <a:themeElements>
    <a:clrScheme name="Badge">
      <a:dk1>
        <a:sysClr val="windowText" lastClr="000000"/>
      </a:dk1>
      <a:lt1>
        <a:sysClr val="window" lastClr="FFFFFF"/>
      </a:lt1>
      <a:dk2>
        <a:srgbClr val="0B082E"/>
      </a:dk2>
      <a:lt2>
        <a:srgbClr val="F3F3F2"/>
      </a:lt2>
      <a:accent1>
        <a:srgbClr val="62B4C6"/>
      </a:accent1>
      <a:accent2>
        <a:srgbClr val="1B376E"/>
      </a:accent2>
      <a:accent3>
        <a:srgbClr val="9EBE55"/>
      </a:accent3>
      <a:accent4>
        <a:srgbClr val="C65E5E"/>
      </a:accent4>
      <a:accent5>
        <a:srgbClr val="D3BA55"/>
      </a:accent5>
      <a:accent6>
        <a:srgbClr val="96648A"/>
      </a:accent6>
      <a:hlink>
        <a:srgbClr val="62B4C6"/>
      </a:hlink>
      <a:folHlink>
        <a:srgbClr val="96648A"/>
      </a:folHlink>
    </a:clrScheme>
    <a:fontScheme name="Badge">
      <a:majorFont>
        <a:latin typeface="Impact"/>
        <a:ea typeface=""/>
        <a:cs typeface=""/>
      </a:majorFont>
      <a:minorFont>
        <a:latin typeface="Gill Sans MT"/>
        <a:ea typeface=""/>
        <a:cs typeface=""/>
      </a:minorFont>
    </a:fontScheme>
    <a:fmtScheme name="Badge">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12700" cap="flat" cmpd="sng" algn="in">
          <a:solidFill>
            <a:schemeClr val="phClr"/>
          </a:solidFill>
          <a:prstDash val="solid"/>
        </a:ln>
        <a:ln w="50800" cap="flat" cmpd="sng" algn="in">
          <a:solidFill>
            <a:schemeClr val="phClr"/>
          </a:solidFill>
          <a:prstDash val="solid"/>
        </a:ln>
      </a:lnStyleLst>
      <a:effectStyleLst>
        <a:effectStyle>
          <a:effectLst/>
        </a:effectStyle>
        <a:effectStyle>
          <a:effectLst/>
        </a:effectStyle>
        <a:effectStyle>
          <a:effectLst>
            <a:outerShdw blurRad="38100" dist="25400" dir="5400000" algn="ctr" rotWithShape="0">
              <a:srgbClr val="000000">
                <a:alpha val="2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Badge" id="{71A07785-5930-41D4-9A83-E23602B48E98}" vid="{D71F8F05-6246-47AF-9E68-E57F6C93F792}"/>
    </a:ext>
  </a:extLst>
</a:theme>
</file>

<file path=docProps/app.xml><?xml version="1.0" encoding="utf-8"?>
<Properties xmlns="http://schemas.openxmlformats.org/officeDocument/2006/extended-properties" xmlns:vt="http://schemas.openxmlformats.org/officeDocument/2006/docPropsVTypes">
  <Template>Badge</Template>
  <TotalTime>831</TotalTime>
  <Words>767</Words>
  <Application>Microsoft Macintosh PowerPoint</Application>
  <PresentationFormat>Widescreen</PresentationFormat>
  <Paragraphs>118</Paragraphs>
  <Slides>18</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18</vt:i4>
      </vt:variant>
    </vt:vector>
  </HeadingPairs>
  <TitlesOfParts>
    <vt:vector size="23" baseType="lpstr">
      <vt:lpstr>Gill Sans MT</vt:lpstr>
      <vt:lpstr>Impact</vt:lpstr>
      <vt:lpstr>Wingdings</vt:lpstr>
      <vt:lpstr>Arial</vt:lpstr>
      <vt:lpstr>Badge</vt:lpstr>
      <vt:lpstr>PACKAGING LINE AND EQUIPMENT OF PHARMACEUTICAL INDUSTERY</vt:lpstr>
      <vt:lpstr>Index:</vt:lpstr>
      <vt:lpstr>introduction:</vt:lpstr>
      <vt:lpstr>Packaging line:</vt:lpstr>
      <vt:lpstr>Manual vs automated packaging line</vt:lpstr>
      <vt:lpstr>factors that defines automated packaging machine better than manual packaging.</vt:lpstr>
      <vt:lpstr>Packaging line process</vt:lpstr>
      <vt:lpstr>Packaging equipment</vt:lpstr>
      <vt:lpstr>Type of machineries</vt:lpstr>
      <vt:lpstr>1- tablet filler</vt:lpstr>
      <vt:lpstr>2-pressure filler</vt:lpstr>
      <vt:lpstr>3. Blister packaging machines </vt:lpstr>
      <vt:lpstr>4. Vacuum packaging  </vt:lpstr>
      <vt:lpstr>5. Wrap labeling</vt:lpstr>
      <vt:lpstr>6. Top labeling  </vt:lpstr>
      <vt:lpstr>7. Sleeve wrapping machines </vt:lpstr>
      <vt:lpstr>8.Palletizing </vt:lpstr>
      <vt:lpstr>References</vt:lpstr>
    </vt:vector>
  </TitlesOfParts>
  <Company/>
  <LinksUpToDate>false</LinksUpToDate>
  <SharedDoc>false</SharedDoc>
  <HyperlinksChanged>false</HyperlinksChanged>
  <AppVersion>15.0039</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PACKAGING LINE AND EQUIPMENT OF PHARMACEUTICAL INDUSTERY</dc:title>
  <dc:creator>esraa maged</dc:creator>
  <cp:lastModifiedBy>Microsoft Office User</cp:lastModifiedBy>
  <cp:revision>58</cp:revision>
  <cp:lastPrinted>2019-06-11T05:12:55Z</cp:lastPrinted>
  <dcterms:created xsi:type="dcterms:W3CDTF">2019-06-10T05:19:40Z</dcterms:created>
  <dcterms:modified xsi:type="dcterms:W3CDTF">2020-01-08T15:06:19Z</dcterms:modified>
</cp:coreProperties>
</file>